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74" r:id="rId2"/>
    <p:sldId id="275" r:id="rId3"/>
    <p:sldId id="276" r:id="rId4"/>
    <p:sldId id="282" r:id="rId5"/>
    <p:sldId id="281" r:id="rId6"/>
    <p:sldId id="473" r:id="rId7"/>
    <p:sldId id="474" r:id="rId8"/>
    <p:sldId id="279" r:id="rId9"/>
    <p:sldId id="280" r:id="rId10"/>
    <p:sldId id="283" r:id="rId11"/>
  </p:sldIdLst>
  <p:sldSz cx="12192000" cy="6858000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I_Sau" initials="CT" lastIdx="1" clrIdx="0">
    <p:extLst>
      <p:ext uri="{19B8F6BF-5375-455C-9EA6-DF929625EA0E}">
        <p15:presenceInfo xmlns:p15="http://schemas.microsoft.com/office/powerpoint/2012/main" userId="S-1-5-21-3734395507-3439540992-2097805461-1815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CC"/>
    <a:srgbClr val="C8B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F899F-E55D-4076-880F-37419D584A09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ED99-4089-4831-844C-530C2891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BODY WIP using for 18L Model need 6 process include 5 process using press machine  &amp; process number 5 using bending machine but THANHCONG don’t have bending machine so need to order outside bending maker &amp; back to THANHCONG and complete process number 6</a:t>
            </a:r>
          </a:p>
          <a:p>
            <a:r>
              <a:rPr lang="en-US" dirty="0"/>
              <a:t>-&gt; take time to movement and high cost, difficult control</a:t>
            </a:r>
          </a:p>
          <a:p>
            <a:r>
              <a:rPr lang="en-US" dirty="0"/>
              <a:t>After study design bending tooling can use in press machine to replace using bending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60C35D-AE88-4AE6-B937-AF62837E8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28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BODY WIP using for 18L Model need 6 process include 5 process using press machine  &amp; process number 5 using bending machine but THANHCONG don’t have bending machine so need to order outside bending maker &amp; back to THANHCONG and complete process number 6</a:t>
            </a:r>
          </a:p>
          <a:p>
            <a:r>
              <a:rPr lang="en-US" dirty="0"/>
              <a:t>-&gt; take time to movement and high cost, difficult control</a:t>
            </a:r>
          </a:p>
          <a:p>
            <a:r>
              <a:rPr lang="en-US" dirty="0"/>
              <a:t>After study design bending tooling can use in press machine to replace using bending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60C35D-AE88-4AE6-B937-AF62837E83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7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70E0A-55C9-4234-9CB3-CF1937532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07CCB1C-491E-41B4-A7E1-18C85D20F616}" type="slidenum">
              <a:rPr lang="ja-JP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/>
              <a:t>8</a:t>
            </a:fld>
            <a:endParaRPr lang="en-US" altLang="ja-JP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CD239-45CE-4C19-8B4E-5B6C399301A2}" type="datetimeFigureOut">
              <a:rPr lang="en-US" smtClean="0"/>
              <a:t>08/03/2024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61BE-E34E-4906-B7DA-0046A675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6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jpe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12" Type="http://schemas.openxmlformats.org/officeDocument/2006/relationships/image" Target="../media/image8.jpe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6.png"/><Relationship Id="rId26" Type="http://schemas.openxmlformats.org/officeDocument/2006/relationships/image" Target="../media/image3.png"/><Relationship Id="rId3" Type="http://schemas.openxmlformats.org/officeDocument/2006/relationships/image" Target="../media/image14.png"/><Relationship Id="rId21" Type="http://schemas.openxmlformats.org/officeDocument/2006/relationships/image" Target="../media/image28.png"/><Relationship Id="rId7" Type="http://schemas.openxmlformats.org/officeDocument/2006/relationships/image" Target="../media/image18.wmf"/><Relationship Id="rId12" Type="http://schemas.openxmlformats.org/officeDocument/2006/relationships/image" Target="../media/image22.jpeg"/><Relationship Id="rId17" Type="http://schemas.openxmlformats.org/officeDocument/2006/relationships/image" Target="../media/image4.jpeg"/><Relationship Id="rId25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jpeg"/><Relationship Id="rId20" Type="http://schemas.openxmlformats.org/officeDocument/2006/relationships/image" Target="../media/image27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24" Type="http://schemas.openxmlformats.org/officeDocument/2006/relationships/image" Target="../media/image2.png"/><Relationship Id="rId32" Type="http://schemas.openxmlformats.org/officeDocument/2006/relationships/image" Target="../media/image35.jpe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23" Type="http://schemas.openxmlformats.org/officeDocument/2006/relationships/image" Target="../media/image30.jpeg"/><Relationship Id="rId28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31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microsoft.com/office/2007/relationships/hdphoto" Target="../media/hdphoto4.wdp"/><Relationship Id="rId22" Type="http://schemas.openxmlformats.org/officeDocument/2006/relationships/image" Target="../media/image29.png"/><Relationship Id="rId27" Type="http://schemas.microsoft.com/office/2007/relationships/hdphoto" Target="../media/hdphoto2.wdp"/><Relationship Id="rId30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6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wmf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11" Type="http://schemas.openxmlformats.org/officeDocument/2006/relationships/image" Target="../media/image35.jpeg"/><Relationship Id="rId5" Type="http://schemas.openxmlformats.org/officeDocument/2006/relationships/image" Target="../media/image40.png"/><Relationship Id="rId10" Type="http://schemas.openxmlformats.org/officeDocument/2006/relationships/image" Target="../media/image30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1.jpeg"/><Relationship Id="rId18" Type="http://schemas.openxmlformats.org/officeDocument/2006/relationships/image" Target="../media/image66.png"/><Relationship Id="rId26" Type="http://schemas.microsoft.com/office/2007/relationships/hdphoto" Target="../media/hdphoto6.wdp"/><Relationship Id="rId3" Type="http://schemas.openxmlformats.org/officeDocument/2006/relationships/oleObject" Target="../embeddings/oleObject1.bin"/><Relationship Id="rId21" Type="http://schemas.openxmlformats.org/officeDocument/2006/relationships/image" Target="../media/image69.png"/><Relationship Id="rId7" Type="http://schemas.openxmlformats.org/officeDocument/2006/relationships/image" Target="../media/image18.wmf"/><Relationship Id="rId12" Type="http://schemas.openxmlformats.org/officeDocument/2006/relationships/image" Target="../media/image27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20" Type="http://schemas.openxmlformats.org/officeDocument/2006/relationships/image" Target="../media/image68.jpeg"/><Relationship Id="rId29" Type="http://schemas.openxmlformats.org/officeDocument/2006/relationships/image" Target="../media/image7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image" Target="../media/image26.png"/><Relationship Id="rId24" Type="http://schemas.openxmlformats.org/officeDocument/2006/relationships/image" Target="../media/image72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microsoft.com/office/2007/relationships/hdphoto" Target="../media/hdphoto7.wdp"/><Relationship Id="rId10" Type="http://schemas.openxmlformats.org/officeDocument/2006/relationships/image" Target="../media/image60.png"/><Relationship Id="rId19" Type="http://schemas.openxmlformats.org/officeDocument/2006/relationships/image" Target="../media/image67.jpeg"/><Relationship Id="rId4" Type="http://schemas.openxmlformats.org/officeDocument/2006/relationships/image" Target="../media/image56.wmf"/><Relationship Id="rId9" Type="http://schemas.openxmlformats.org/officeDocument/2006/relationships/image" Target="../media/image57.png"/><Relationship Id="rId14" Type="http://schemas.openxmlformats.org/officeDocument/2006/relationships/image" Target="../media/image62.jpeg"/><Relationship Id="rId22" Type="http://schemas.openxmlformats.org/officeDocument/2006/relationships/image" Target="../media/image70.png"/><Relationship Id="rId27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0668" y="0"/>
            <a:ext cx="12170664" cy="457200"/>
          </a:xfrm>
          <a:solidFill>
            <a:srgbClr val="0033CC"/>
          </a:solidFill>
        </p:spPr>
        <p:txBody>
          <a:bodyPr anchor="ctr" anchorCtr="0">
            <a:noAutofit/>
          </a:bodyPr>
          <a:lstStyle/>
          <a:p>
            <a:r>
              <a:rPr kumimoji="1"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Request modify weight check system (DP, DECT, SB, Service)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3133" y="727691"/>
            <a:ext cx="12039600" cy="6052487"/>
            <a:chOff x="95838" y="1066799"/>
            <a:chExt cx="8962183" cy="4060574"/>
          </a:xfrm>
        </p:grpSpPr>
        <p:sp>
          <p:nvSpPr>
            <p:cNvPr id="31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95838" y="1066799"/>
              <a:ext cx="4438671" cy="4060574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" name="Rectangle: Rounded Corners 3">
              <a:extLst>
                <a:ext uri="{FF2B5EF4-FFF2-40B4-BE49-F238E27FC236}">
                  <a16:creationId xmlns:a16="http://schemas.microsoft.com/office/drawing/2014/main" id="{AE36A836-3595-4F85-9BAE-7401DADA9ED7}"/>
                </a:ext>
              </a:extLst>
            </p:cNvPr>
            <p:cNvSpPr/>
            <p:nvPr/>
          </p:nvSpPr>
          <p:spPr>
            <a:xfrm>
              <a:off x="4619350" y="1066799"/>
              <a:ext cx="4438671" cy="4060573"/>
            </a:xfrm>
            <a:prstGeom prst="roundRect">
              <a:avLst>
                <a:gd name="adj" fmla="val 4720"/>
              </a:avLst>
            </a:prstGeom>
            <a:noFill/>
            <a:ln w="38100">
              <a:solidFill>
                <a:srgbClr val="0033C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038915" y="535579"/>
            <a:ext cx="1898716" cy="3381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 Unicode MS" panose="020B0604020202020204" pitchFamily="34" charset="-128"/>
              </a:rPr>
              <a:t>BEFORE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261306" y="535579"/>
            <a:ext cx="1898716" cy="33813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en-US" altLang="ja-JP" sz="1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 Unicode MS" panose="020B0604020202020204" pitchFamily="34" charset="-128"/>
              </a:rPr>
              <a:t>AFTER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9CEB14-7FD3-4FE2-B3C6-FF98E22CA043}"/>
              </a:ext>
            </a:extLst>
          </p:cNvPr>
          <p:cNvSpPr/>
          <p:nvPr/>
        </p:nvSpPr>
        <p:spPr>
          <a:xfrm>
            <a:off x="165370" y="1065828"/>
            <a:ext cx="5817141" cy="1697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97B6-95FB-4194-B573-C49C1B5C7C76}"/>
              </a:ext>
            </a:extLst>
          </p:cNvPr>
          <p:cNvSpPr/>
          <p:nvPr/>
        </p:nvSpPr>
        <p:spPr>
          <a:xfrm>
            <a:off x="165370" y="2986303"/>
            <a:ext cx="5817141" cy="173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9B805-E0C6-4700-9521-2A1B61CD87F2}"/>
              </a:ext>
            </a:extLst>
          </p:cNvPr>
          <p:cNvSpPr/>
          <p:nvPr/>
        </p:nvSpPr>
        <p:spPr>
          <a:xfrm>
            <a:off x="165370" y="4930721"/>
            <a:ext cx="5817141" cy="1732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FD372B-71C8-44CC-85DE-015C7EF45C35}"/>
              </a:ext>
            </a:extLst>
          </p:cNvPr>
          <p:cNvSpPr/>
          <p:nvPr/>
        </p:nvSpPr>
        <p:spPr>
          <a:xfrm>
            <a:off x="6237589" y="1065828"/>
            <a:ext cx="5817141" cy="1697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9C3D3-4856-42BE-AE7A-EC3F5A8AD731}"/>
              </a:ext>
            </a:extLst>
          </p:cNvPr>
          <p:cNvSpPr/>
          <p:nvPr/>
        </p:nvSpPr>
        <p:spPr>
          <a:xfrm>
            <a:off x="6237589" y="2986303"/>
            <a:ext cx="5817141" cy="1732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F832D-22EC-4BEE-9319-5670A342FE5D}"/>
              </a:ext>
            </a:extLst>
          </p:cNvPr>
          <p:cNvSpPr/>
          <p:nvPr/>
        </p:nvSpPr>
        <p:spPr>
          <a:xfrm>
            <a:off x="6237589" y="4942415"/>
            <a:ext cx="5817141" cy="1721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C37B7CF-69E2-4F15-99D7-0ED91405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7716925" y="1437146"/>
            <a:ext cx="665290" cy="1028257"/>
          </a:xfrm>
          <a:prstGeom prst="rect">
            <a:avLst/>
          </a:prstGeom>
        </p:spPr>
      </p:pic>
      <p:pic>
        <p:nvPicPr>
          <p:cNvPr id="72" name="Picture 2" descr="18f9f0b7f17b0ba87201">
            <a:extLst>
              <a:ext uri="{FF2B5EF4-FFF2-40B4-BE49-F238E27FC236}">
                <a16:creationId xmlns:a16="http://schemas.microsoft.com/office/drawing/2014/main" id="{3E2FD26A-08DF-4EFA-BA37-FC12A56E4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970" y1="90000" x2="80224" y2="9000"/>
                        <a14:backgroundMark x1="27612" y1="93000" x2="51866" y2="94000"/>
                        <a14:backgroundMark x1="43657" y1="0" x2="22388" y2="8000"/>
                        <a14:backgroundMark x1="47015" y1="7000" x2="75746" y2="7000"/>
                        <a14:backgroundMark x1="82463" y1="99000" x2="86567" y2="99000"/>
                        <a14:backgroundMark x1="54851" y1="99000" x2="8209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852377" y="1748288"/>
            <a:ext cx="1114810" cy="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392621" y="1701613"/>
            <a:ext cx="846567" cy="84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1C34CB-D421-431D-8AE8-1EDC892D9703}"/>
              </a:ext>
            </a:extLst>
          </p:cNvPr>
          <p:cNvSpPr/>
          <p:nvPr/>
        </p:nvSpPr>
        <p:spPr>
          <a:xfrm>
            <a:off x="6553491" y="2545007"/>
            <a:ext cx="4835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CE7077-AE79-4F05-A487-18FEBD04237E}"/>
              </a:ext>
            </a:extLst>
          </p:cNvPr>
          <p:cNvCxnSpPr>
            <a:cxnSpLocks/>
          </p:cNvCxnSpPr>
          <p:nvPr/>
        </p:nvCxnSpPr>
        <p:spPr>
          <a:xfrm flipH="1">
            <a:off x="6815904" y="1512797"/>
            <a:ext cx="1468601" cy="6089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D622171-5B9E-46A9-868B-D12F72DA6E37}"/>
              </a:ext>
            </a:extLst>
          </p:cNvPr>
          <p:cNvGrpSpPr/>
          <p:nvPr/>
        </p:nvGrpSpPr>
        <p:grpSpPr>
          <a:xfrm>
            <a:off x="2647299" y="1333599"/>
            <a:ext cx="686023" cy="1312586"/>
            <a:chOff x="4698155" y="1507285"/>
            <a:chExt cx="686023" cy="122947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5350DC7-4FCF-411C-9B04-2DA6EF957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4748007" y="1727026"/>
              <a:ext cx="619241" cy="1009736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E9C7B2C-80C0-428D-AA78-C984C85E0878}"/>
                </a:ext>
              </a:extLst>
            </p:cNvPr>
            <p:cNvSpPr/>
            <p:nvPr/>
          </p:nvSpPr>
          <p:spPr>
            <a:xfrm>
              <a:off x="4698155" y="1507285"/>
              <a:ext cx="686023" cy="42095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Serial carton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F0FF1D1-247E-456C-AE92-F8B5D64BFC7B}"/>
              </a:ext>
            </a:extLst>
          </p:cNvPr>
          <p:cNvSpPr/>
          <p:nvPr/>
        </p:nvSpPr>
        <p:spPr>
          <a:xfrm>
            <a:off x="321621" y="915809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verify matching serial product &amp; serial carton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DAB6C9-FC54-4335-B3A5-C593491FD4BB}"/>
              </a:ext>
            </a:extLst>
          </p:cNvPr>
          <p:cNvSpPr/>
          <p:nvPr/>
        </p:nvSpPr>
        <p:spPr>
          <a:xfrm>
            <a:off x="6284434" y="915809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verify serial product &amp; serial carton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463-D9BA-440E-81A7-4F11FA721C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15" y="1342143"/>
            <a:ext cx="1511183" cy="1304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F94B4-06D7-4696-8265-E65EF7E7548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315" y="1676068"/>
            <a:ext cx="1331936" cy="819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979A66-6199-486E-8649-8766D247683F}"/>
              </a:ext>
            </a:extLst>
          </p:cNvPr>
          <p:cNvSpPr/>
          <p:nvPr/>
        </p:nvSpPr>
        <p:spPr>
          <a:xfrm>
            <a:off x="995082" y="1899456"/>
            <a:ext cx="862516" cy="14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867E35-446F-482C-AFBD-656BA21DD06F}"/>
              </a:ext>
            </a:extLst>
          </p:cNvPr>
          <p:cNvSpPr/>
          <p:nvPr/>
        </p:nvSpPr>
        <p:spPr>
          <a:xfrm>
            <a:off x="1855694" y="1976718"/>
            <a:ext cx="497541" cy="147917"/>
          </a:xfrm>
          <a:custGeom>
            <a:avLst/>
            <a:gdLst>
              <a:gd name="connsiteX0" fmla="*/ 0 w 497541"/>
              <a:gd name="connsiteY0" fmla="*/ 0 h 147917"/>
              <a:gd name="connsiteX1" fmla="*/ 174812 w 497541"/>
              <a:gd name="connsiteY1" fmla="*/ 0 h 147917"/>
              <a:gd name="connsiteX2" fmla="*/ 174812 w 497541"/>
              <a:gd name="connsiteY2" fmla="*/ 147917 h 147917"/>
              <a:gd name="connsiteX3" fmla="*/ 497541 w 497541"/>
              <a:gd name="connsiteY3" fmla="*/ 147917 h 14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541" h="147917">
                <a:moveTo>
                  <a:pt x="0" y="0"/>
                </a:moveTo>
                <a:lnTo>
                  <a:pt x="174812" y="0"/>
                </a:lnTo>
                <a:lnTo>
                  <a:pt x="174812" y="147917"/>
                </a:lnTo>
                <a:lnTo>
                  <a:pt x="497541" y="14791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7F3A4-2F06-494A-B589-8CCF2359A8D6}"/>
              </a:ext>
            </a:extLst>
          </p:cNvPr>
          <p:cNvSpPr/>
          <p:nvPr/>
        </p:nvSpPr>
        <p:spPr>
          <a:xfrm>
            <a:off x="3551763" y="1307246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scan serial No on Carton box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633EC6-2E42-4701-8387-17F024EF5D72}"/>
              </a:ext>
            </a:extLst>
          </p:cNvPr>
          <p:cNvSpPr/>
          <p:nvPr/>
        </p:nvSpPr>
        <p:spPr>
          <a:xfrm>
            <a:off x="3471081" y="2088232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Wrong mixing serial product &amp; carton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AEB3FE4-D118-44C8-AE85-7D323E591382}"/>
              </a:ext>
            </a:extLst>
          </p:cNvPr>
          <p:cNvSpPr/>
          <p:nvPr/>
        </p:nvSpPr>
        <p:spPr>
          <a:xfrm>
            <a:off x="4474190" y="189612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93820" y="1152089"/>
            <a:ext cx="1331936" cy="819615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661C98-75E0-4029-8AA6-0FA340640E84}"/>
              </a:ext>
            </a:extLst>
          </p:cNvPr>
          <p:cNvCxnSpPr>
            <a:cxnSpLocks/>
          </p:cNvCxnSpPr>
          <p:nvPr/>
        </p:nvCxnSpPr>
        <p:spPr>
          <a:xfrm flipH="1">
            <a:off x="7409783" y="1535644"/>
            <a:ext cx="874722" cy="66173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7C4BBC-F1B9-426D-80BC-FE3C4B675D68}"/>
              </a:ext>
            </a:extLst>
          </p:cNvPr>
          <p:cNvCxnSpPr>
            <a:cxnSpLocks/>
          </p:cNvCxnSpPr>
          <p:nvPr/>
        </p:nvCxnSpPr>
        <p:spPr>
          <a:xfrm flipH="1">
            <a:off x="8049571" y="1535644"/>
            <a:ext cx="234934" cy="54271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F1FEE58-DCE7-4558-BAEE-AC0E72E9BA1A}"/>
              </a:ext>
            </a:extLst>
          </p:cNvPr>
          <p:cNvSpPr/>
          <p:nvPr/>
        </p:nvSpPr>
        <p:spPr>
          <a:xfrm>
            <a:off x="8908317" y="1240430"/>
            <a:ext cx="2933665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all serial product &amp; carton box</a:t>
            </a: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11EAD883-B33E-40A2-8D8C-D9A0F52A139F}"/>
              </a:ext>
            </a:extLst>
          </p:cNvPr>
          <p:cNvSpPr/>
          <p:nvPr/>
        </p:nvSpPr>
        <p:spPr>
          <a:xfrm>
            <a:off x="10328242" y="1766546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5F153FF-9F6D-412D-8FE0-C64874B13DB6}"/>
              </a:ext>
            </a:extLst>
          </p:cNvPr>
          <p:cNvSpPr/>
          <p:nvPr/>
        </p:nvSpPr>
        <p:spPr>
          <a:xfrm>
            <a:off x="9146159" y="1893359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ensure inner &amp; outer matching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1A5330-3E45-44AD-807A-2A8BB027F340}"/>
              </a:ext>
            </a:extLst>
          </p:cNvPr>
          <p:cNvSpPr/>
          <p:nvPr/>
        </p:nvSpPr>
        <p:spPr>
          <a:xfrm>
            <a:off x="7115008" y="2545007"/>
            <a:ext cx="601918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Remote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211E62-04A6-402A-8B5B-09A82A9826E1}"/>
              </a:ext>
            </a:extLst>
          </p:cNvPr>
          <p:cNvSpPr/>
          <p:nvPr/>
        </p:nvSpPr>
        <p:spPr>
          <a:xfrm>
            <a:off x="7797531" y="2545007"/>
            <a:ext cx="522556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Carton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EDEFFD-8753-4EAB-91D0-D8C51B1596B4}"/>
              </a:ext>
            </a:extLst>
          </p:cNvPr>
          <p:cNvSpPr/>
          <p:nvPr/>
        </p:nvSpPr>
        <p:spPr>
          <a:xfrm>
            <a:off x="321621" y="2833335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verify weight of big carton box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C5B2416-F76C-4C50-AD8F-983E452A658E}"/>
              </a:ext>
            </a:extLst>
          </p:cNvPr>
          <p:cNvSpPr/>
          <p:nvPr/>
        </p:nvSpPr>
        <p:spPr>
          <a:xfrm>
            <a:off x="3551763" y="3171075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weight check single products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B13636-073E-41FE-9A05-CE87390AAC04}"/>
              </a:ext>
            </a:extLst>
          </p:cNvPr>
          <p:cNvSpPr/>
          <p:nvPr/>
        </p:nvSpPr>
        <p:spPr>
          <a:xfrm>
            <a:off x="3471081" y="4076080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Missing products inside big carton box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3DE878-0911-4734-9B16-0005B1FA90CD}"/>
              </a:ext>
            </a:extLst>
          </p:cNvPr>
          <p:cNvSpPr/>
          <p:nvPr/>
        </p:nvSpPr>
        <p:spPr>
          <a:xfrm>
            <a:off x="6348805" y="2833335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verify weight of big carton box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A12CE0-94AA-4461-AB36-E2EF31C25C30}"/>
              </a:ext>
            </a:extLst>
          </p:cNvPr>
          <p:cNvSpPr/>
          <p:nvPr/>
        </p:nvSpPr>
        <p:spPr>
          <a:xfrm>
            <a:off x="9225757" y="3171075"/>
            <a:ext cx="2857074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Verify weight of each products &amp;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total big carton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AC98D74-F7B2-480E-9BC0-BF58E248A882}"/>
              </a:ext>
            </a:extLst>
          </p:cNvPr>
          <p:cNvSpPr/>
          <p:nvPr/>
        </p:nvSpPr>
        <p:spPr>
          <a:xfrm>
            <a:off x="9331045" y="3880973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no missing products inside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412623D-5147-44E6-AC9D-FDD52B89A2F0}"/>
              </a:ext>
            </a:extLst>
          </p:cNvPr>
          <p:cNvSpPr/>
          <p:nvPr/>
        </p:nvSpPr>
        <p:spPr>
          <a:xfrm>
            <a:off x="10364501" y="3725302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23EECEB5-A67B-4554-A52B-B0B8136D1129}"/>
              </a:ext>
            </a:extLst>
          </p:cNvPr>
          <p:cNvSpPr/>
          <p:nvPr/>
        </p:nvSpPr>
        <p:spPr>
          <a:xfrm>
            <a:off x="4463982" y="378896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7E2F519-660D-47F9-B745-A38181D9C9C7}"/>
              </a:ext>
            </a:extLst>
          </p:cNvPr>
          <p:cNvSpPr/>
          <p:nvPr/>
        </p:nvSpPr>
        <p:spPr>
          <a:xfrm>
            <a:off x="321621" y="4772723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Manual confirm leaflet, book by excel file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30E6BF-8C16-4261-98F1-6225E80B59A9}"/>
              </a:ext>
            </a:extLst>
          </p:cNvPr>
          <p:cNvSpPr/>
          <p:nvPr/>
        </p:nvSpPr>
        <p:spPr>
          <a:xfrm>
            <a:off x="6348805" y="4772723"/>
            <a:ext cx="5508693" cy="349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 software confirm – link to weight check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702F6B-AAA5-46B6-A832-AC25195A53E8}"/>
              </a:ext>
            </a:extLst>
          </p:cNvPr>
          <p:cNvSpPr/>
          <p:nvPr/>
        </p:nvSpPr>
        <p:spPr>
          <a:xfrm>
            <a:off x="3551763" y="5167259"/>
            <a:ext cx="2186838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Only confirm by excel file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111DB4-3D31-4038-B064-6C6B08DFA6B9}"/>
              </a:ext>
            </a:extLst>
          </p:cNvPr>
          <p:cNvSpPr/>
          <p:nvPr/>
        </p:nvSpPr>
        <p:spPr>
          <a:xfrm>
            <a:off x="3471081" y="6072264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Risk: loss record file, can not traceability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303BDC86-9102-4417-AA02-23D87D35C12D}"/>
              </a:ext>
            </a:extLst>
          </p:cNvPr>
          <p:cNvSpPr/>
          <p:nvPr/>
        </p:nvSpPr>
        <p:spPr>
          <a:xfrm>
            <a:off x="4463982" y="5785144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E20405-3212-4CE1-AF02-CEE92A65917A}"/>
              </a:ext>
            </a:extLst>
          </p:cNvPr>
          <p:cNvSpPr/>
          <p:nvPr/>
        </p:nvSpPr>
        <p:spPr>
          <a:xfrm>
            <a:off x="9640560" y="5167259"/>
            <a:ext cx="2386070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Confirm by software, link to weight check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4934413-B7D2-402A-AD70-9C9E992AD9FC}"/>
              </a:ext>
            </a:extLst>
          </p:cNvPr>
          <p:cNvSpPr/>
          <p:nvPr/>
        </p:nvSpPr>
        <p:spPr>
          <a:xfrm>
            <a:off x="9587979" y="5857672"/>
            <a:ext cx="2494852" cy="56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Merit: traceability system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8B0C4DA4-96DD-4BC8-A3D6-77BBE8839141}"/>
              </a:ext>
            </a:extLst>
          </p:cNvPr>
          <p:cNvSpPr/>
          <p:nvPr/>
        </p:nvSpPr>
        <p:spPr>
          <a:xfrm>
            <a:off x="10596995" y="5693810"/>
            <a:ext cx="362399" cy="2167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3AC3C6-AA63-40EE-85C2-06F9DF209A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716" y="5231302"/>
            <a:ext cx="1822383" cy="12940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E35A11-D41E-4382-86FD-EEDABF362F3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739" y="5175762"/>
            <a:ext cx="1648886" cy="1428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31FAB34-BA68-4FC3-955B-CD7BB541E8A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799" y="3282561"/>
            <a:ext cx="841212" cy="12627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D1D5898-C79E-46E1-8322-8E55C22D302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529" y="3293508"/>
            <a:ext cx="1552065" cy="12517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21A81DE-744A-4034-8D43-79E02858202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68" y="5195326"/>
            <a:ext cx="1477367" cy="1407743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27AD0F7-9A60-4D91-B343-0E655B244813}"/>
              </a:ext>
            </a:extLst>
          </p:cNvPr>
          <p:cNvSpPr/>
          <p:nvPr/>
        </p:nvSpPr>
        <p:spPr>
          <a:xfrm rot="364178">
            <a:off x="1152526" y="5803389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54F8599-E21D-4374-BB5E-79F85C6D3D6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2362" y="5195326"/>
            <a:ext cx="1477367" cy="1407743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E610A44-9882-4755-A858-6DA32B5DBB7C}"/>
              </a:ext>
            </a:extLst>
          </p:cNvPr>
          <p:cNvSpPr/>
          <p:nvPr/>
        </p:nvSpPr>
        <p:spPr>
          <a:xfrm rot="364178">
            <a:off x="7159520" y="5803389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656ECC8D-D948-4AF6-84ED-6F4CDE572116}"/>
              </a:ext>
            </a:extLst>
          </p:cNvPr>
          <p:cNvSpPr/>
          <p:nvPr/>
        </p:nvSpPr>
        <p:spPr>
          <a:xfrm>
            <a:off x="1762910" y="5777730"/>
            <a:ext cx="159998" cy="216796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FC325CD0-673C-451D-AEE6-5864CD54D190}"/>
              </a:ext>
            </a:extLst>
          </p:cNvPr>
          <p:cNvSpPr/>
          <p:nvPr/>
        </p:nvSpPr>
        <p:spPr>
          <a:xfrm>
            <a:off x="7757755" y="5777730"/>
            <a:ext cx="159998" cy="216796"/>
          </a:xfrm>
          <a:prstGeom prst="rightArrow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3E42AD-743A-43B7-8547-27903DFEBC33}"/>
              </a:ext>
            </a:extLst>
          </p:cNvPr>
          <p:cNvSpPr/>
          <p:nvPr/>
        </p:nvSpPr>
        <p:spPr>
          <a:xfrm>
            <a:off x="1596951" y="3253098"/>
            <a:ext cx="1630220" cy="13324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DEF97C08-88D2-4B6E-8D04-33DA8AC2FFB1}"/>
              </a:ext>
            </a:extLst>
          </p:cNvPr>
          <p:cNvSpPr/>
          <p:nvPr/>
        </p:nvSpPr>
        <p:spPr>
          <a:xfrm>
            <a:off x="1521074" y="4156709"/>
            <a:ext cx="527272" cy="4448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DA248671-26D7-4CD0-88C0-FD025298167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233" y="3282561"/>
            <a:ext cx="841212" cy="13335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329A2D6-EE1F-4D5C-A138-C6CD51C36F1C}"/>
              </a:ext>
            </a:extLst>
          </p:cNvPr>
          <p:cNvSpPr/>
          <p:nvPr/>
        </p:nvSpPr>
        <p:spPr>
          <a:xfrm>
            <a:off x="359343" y="4516411"/>
            <a:ext cx="114255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Product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25496DB-A201-41C2-B3DD-64BAB4655CE7}"/>
              </a:ext>
            </a:extLst>
          </p:cNvPr>
          <p:cNvSpPr/>
          <p:nvPr/>
        </p:nvSpPr>
        <p:spPr>
          <a:xfrm>
            <a:off x="1553154" y="4516411"/>
            <a:ext cx="16728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 weigh total carton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BD16AF-C844-43F2-B90B-D6302178089F}"/>
              </a:ext>
            </a:extLst>
          </p:cNvPr>
          <p:cNvSpPr/>
          <p:nvPr/>
        </p:nvSpPr>
        <p:spPr>
          <a:xfrm>
            <a:off x="6372560" y="4516411"/>
            <a:ext cx="114255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Product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71B5EC-FBFD-408D-83F9-52869947CF7C}"/>
              </a:ext>
            </a:extLst>
          </p:cNvPr>
          <p:cNvSpPr/>
          <p:nvPr/>
        </p:nvSpPr>
        <p:spPr>
          <a:xfrm>
            <a:off x="7593409" y="4516411"/>
            <a:ext cx="16728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Weigh total carton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17B9A0E-3090-45C4-A57B-22D38D5CEF5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781" y="3267167"/>
            <a:ext cx="898119" cy="1227613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2FBA8E3-C8F0-407D-A06E-DA9BEE08D0FD}"/>
              </a:ext>
            </a:extLst>
          </p:cNvPr>
          <p:cNvSpPr/>
          <p:nvPr/>
        </p:nvSpPr>
        <p:spPr>
          <a:xfrm>
            <a:off x="10179527" y="2511243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DP,DECT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824B7D4-6634-4BA9-A0A4-15A6C96AAB69}"/>
              </a:ext>
            </a:extLst>
          </p:cNvPr>
          <p:cNvSpPr/>
          <p:nvPr/>
        </p:nvSpPr>
        <p:spPr>
          <a:xfrm>
            <a:off x="10179527" y="4475453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SB, Service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7A85A83-9683-4259-AF31-EC498356DD23}"/>
              </a:ext>
            </a:extLst>
          </p:cNvPr>
          <p:cNvSpPr/>
          <p:nvPr/>
        </p:nvSpPr>
        <p:spPr>
          <a:xfrm>
            <a:off x="10179527" y="6417520"/>
            <a:ext cx="1837504" cy="215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Apply: DP, DECT, SB</a:t>
            </a:r>
          </a:p>
        </p:txBody>
      </p:sp>
      <p:pic>
        <p:nvPicPr>
          <p:cNvPr id="76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461708" y="1701614"/>
            <a:ext cx="846567" cy="84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62907" y="1152090"/>
            <a:ext cx="1331936" cy="8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BF8320-C91C-494F-BE05-52555C47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2" y="3393679"/>
            <a:ext cx="9948333" cy="3191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4127F5-3676-4643-8CA2-96725FDBE1E6}"/>
              </a:ext>
            </a:extLst>
          </p:cNvPr>
          <p:cNvSpPr/>
          <p:nvPr/>
        </p:nvSpPr>
        <p:spPr>
          <a:xfrm>
            <a:off x="3805767" y="3970866"/>
            <a:ext cx="660400" cy="24553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5A9D2-64AC-40F8-B304-1D767AAD7892}"/>
              </a:ext>
            </a:extLst>
          </p:cNvPr>
          <p:cNvSpPr/>
          <p:nvPr/>
        </p:nvSpPr>
        <p:spPr>
          <a:xfrm>
            <a:off x="9355666" y="4225531"/>
            <a:ext cx="1168400" cy="2032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FE0BB-1A28-4DCC-A3A1-730F1730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84003"/>
            <a:ext cx="11201399" cy="32010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843224-0257-41C8-8806-4D6027FD6905}"/>
              </a:ext>
            </a:extLst>
          </p:cNvPr>
          <p:cNvSpPr/>
          <p:nvPr/>
        </p:nvSpPr>
        <p:spPr>
          <a:xfrm>
            <a:off x="9618133" y="2040466"/>
            <a:ext cx="1117600" cy="110066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4044A5-08E3-4460-AF0A-AC43B8812165}"/>
              </a:ext>
            </a:extLst>
          </p:cNvPr>
          <p:cNvSpPr/>
          <p:nvPr/>
        </p:nvSpPr>
        <p:spPr>
          <a:xfrm>
            <a:off x="3877735" y="1826684"/>
            <a:ext cx="588432" cy="120649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EC43A-1F6F-4E2D-860A-65EB4B6BBB46}"/>
              </a:ext>
            </a:extLst>
          </p:cNvPr>
          <p:cNvSpPr/>
          <p:nvPr/>
        </p:nvSpPr>
        <p:spPr>
          <a:xfrm>
            <a:off x="1087967" y="6257531"/>
            <a:ext cx="660400" cy="24553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7333CD-CFC8-4953-B8DC-729C4F76C245}"/>
              </a:ext>
            </a:extLst>
          </p:cNvPr>
          <p:cNvSpPr/>
          <p:nvPr/>
        </p:nvSpPr>
        <p:spPr>
          <a:xfrm>
            <a:off x="7264401" y="1332772"/>
            <a:ext cx="1049866" cy="1742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4HACG104436</a:t>
            </a:r>
          </a:p>
        </p:txBody>
      </p:sp>
    </p:spTree>
    <p:extLst>
      <p:ext uri="{BB962C8B-B14F-4D97-AF65-F5344CB8AC3E}">
        <p14:creationId xmlns:p14="http://schemas.microsoft.com/office/powerpoint/2010/main" val="67015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4713F-143A-4633-8B64-5249314F80B8}"/>
              </a:ext>
            </a:extLst>
          </p:cNvPr>
          <p:cNvSpPr txBox="1">
            <a:spLocks/>
          </p:cNvSpPr>
          <p:nvPr/>
        </p:nvSpPr>
        <p:spPr>
          <a:xfrm>
            <a:off x="10668" y="0"/>
            <a:ext cx="12170664" cy="457200"/>
          </a:xfrm>
          <a:prstGeom prst="rect">
            <a:avLst/>
          </a:prstGeom>
          <a:solidFill>
            <a:srgbClr val="0033CC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Summary Weight check system all category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28CE7-2BDB-48AD-A650-83DE050AC6D1}"/>
              </a:ext>
            </a:extLst>
          </p:cNvPr>
          <p:cNvSpPr/>
          <p:nvPr/>
        </p:nvSpPr>
        <p:spPr>
          <a:xfrm>
            <a:off x="152916" y="522264"/>
            <a:ext cx="6425684" cy="276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erify matching serial inner product &amp; serial outer carton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9B127F-4AA8-47FD-9925-EB4E7818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21011"/>
              </p:ext>
            </p:extLst>
          </p:nvPr>
        </p:nvGraphicFramePr>
        <p:xfrm>
          <a:off x="2941645" y="1003640"/>
          <a:ext cx="9038619" cy="14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2">
                  <a:extLst>
                    <a:ext uri="{9D8B030D-6E8A-4147-A177-3AD203B41FA5}">
                      <a16:colId xmlns:a16="http://schemas.microsoft.com/office/drawing/2014/main" val="1549428192"/>
                    </a:ext>
                  </a:extLst>
                </a:gridCol>
                <a:gridCol w="1061392">
                  <a:extLst>
                    <a:ext uri="{9D8B030D-6E8A-4147-A177-3AD203B41FA5}">
                      <a16:colId xmlns:a16="http://schemas.microsoft.com/office/drawing/2014/main" val="3382240844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1484143137"/>
                    </a:ext>
                  </a:extLst>
                </a:gridCol>
                <a:gridCol w="1126838">
                  <a:extLst>
                    <a:ext uri="{9D8B030D-6E8A-4147-A177-3AD203B41FA5}">
                      <a16:colId xmlns:a16="http://schemas.microsoft.com/office/drawing/2014/main" val="3178383929"/>
                    </a:ext>
                  </a:extLst>
                </a:gridCol>
                <a:gridCol w="1176586">
                  <a:extLst>
                    <a:ext uri="{9D8B030D-6E8A-4147-A177-3AD203B41FA5}">
                      <a16:colId xmlns:a16="http://schemas.microsoft.com/office/drawing/2014/main" val="2074769274"/>
                    </a:ext>
                  </a:extLst>
                </a:gridCol>
                <a:gridCol w="1127368">
                  <a:extLst>
                    <a:ext uri="{9D8B030D-6E8A-4147-A177-3AD203B41FA5}">
                      <a16:colId xmlns:a16="http://schemas.microsoft.com/office/drawing/2014/main" val="3142680299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3610884568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2370675049"/>
                    </a:ext>
                  </a:extLst>
                </a:gridCol>
              </a:tblGrid>
              <a:tr h="480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86689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r>
                        <a:rPr lang="en-US" dirty="0"/>
                        <a:t>Weight check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Don’t have product serial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870912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r>
                        <a:rPr lang="en-US" dirty="0"/>
                        <a:t>Excel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93889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490C1-98CC-435D-BD7C-4847191948A7}"/>
              </a:ext>
            </a:extLst>
          </p:cNvPr>
          <p:cNvGrpSpPr/>
          <p:nvPr/>
        </p:nvGrpSpPr>
        <p:grpSpPr>
          <a:xfrm>
            <a:off x="241958" y="769861"/>
            <a:ext cx="2830413" cy="1863272"/>
            <a:chOff x="4195619" y="2552152"/>
            <a:chExt cx="2830413" cy="15067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D2DBA-6884-44CA-B882-03F130D31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5516749" y="2800333"/>
              <a:ext cx="665290" cy="1028257"/>
            </a:xfrm>
            <a:prstGeom prst="rect">
              <a:avLst/>
            </a:prstGeom>
          </p:spPr>
        </p:pic>
        <p:pic>
          <p:nvPicPr>
            <p:cNvPr id="9" name="Picture 2" descr="18f9f0b7f17b0ba87201">
              <a:extLst>
                <a:ext uri="{FF2B5EF4-FFF2-40B4-BE49-F238E27FC236}">
                  <a16:creationId xmlns:a16="http://schemas.microsoft.com/office/drawing/2014/main" id="{303B9823-FB85-4B04-A5B8-0BEAF657CD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0970" y1="90000" x2="80224" y2="9000"/>
                          <a14:backgroundMark x1="27612" y1="93000" x2="51866" y2="94000"/>
                          <a14:backgroundMark x1="43657" y1="0" x2="22388" y2="8000"/>
                          <a14:backgroundMark x1="47015" y1="7000" x2="75746" y2="7000"/>
                          <a14:backgroundMark x1="82463" y1="99000" x2="86567" y2="99000"/>
                          <a14:backgroundMark x1="54851" y1="99000" x2="82090" y2="9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652201" y="3111475"/>
              <a:ext cx="1114810" cy="418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 descr="18f9f0ba30ebd8fc5292">
              <a:extLst>
                <a:ext uri="{FF2B5EF4-FFF2-40B4-BE49-F238E27FC236}">
                  <a16:creationId xmlns:a16="http://schemas.microsoft.com/office/drawing/2014/main" id="{2E9B586F-32A6-479E-B349-C6E21B432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backgroundMark x1="86765" y1="97537" x2="40196" y2="995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192445" y="3064800"/>
              <a:ext cx="846567" cy="84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CEB5B3-2A60-4DAC-86F7-70141E9AB9DE}"/>
                </a:ext>
              </a:extLst>
            </p:cNvPr>
            <p:cNvSpPr/>
            <p:nvPr/>
          </p:nvSpPr>
          <p:spPr>
            <a:xfrm>
              <a:off x="4353315" y="3908194"/>
              <a:ext cx="483513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Base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E79444-6CC6-4FEF-AD4D-A9F99147D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728" y="2875984"/>
              <a:ext cx="1468601" cy="60892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D63A16-D285-4ADE-AD1D-0C1E69DF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94096" y="2552152"/>
              <a:ext cx="1331936" cy="81961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2D1DD4-AC13-4F64-AAD8-A34B551E0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607" y="2898831"/>
              <a:ext cx="874722" cy="66173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B2D946-F255-441F-9CE7-2BD44133B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9395" y="2898831"/>
              <a:ext cx="234934" cy="54271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05EFCD-FB5A-41E8-843B-49D1A01DE4F4}"/>
                </a:ext>
              </a:extLst>
            </p:cNvPr>
            <p:cNvSpPr/>
            <p:nvPr/>
          </p:nvSpPr>
          <p:spPr>
            <a:xfrm>
              <a:off x="4914832" y="3908194"/>
              <a:ext cx="601918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Remote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C11265-4C8B-4995-8A35-8D5B55A46851}"/>
                </a:ext>
              </a:extLst>
            </p:cNvPr>
            <p:cNvSpPr/>
            <p:nvPr/>
          </p:nvSpPr>
          <p:spPr>
            <a:xfrm>
              <a:off x="5597355" y="3908194"/>
              <a:ext cx="522556" cy="1507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Carton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F613984-4429-4FDE-8550-54A7F0E979D2}"/>
              </a:ext>
            </a:extLst>
          </p:cNvPr>
          <p:cNvSpPr/>
          <p:nvPr/>
        </p:nvSpPr>
        <p:spPr>
          <a:xfrm>
            <a:off x="5574198" y="2633133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Add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44FB28-2945-4F07-9C97-F2A58D9CA4FA}"/>
              </a:ext>
            </a:extLst>
          </p:cNvPr>
          <p:cNvSpPr/>
          <p:nvPr/>
        </p:nvSpPr>
        <p:spPr>
          <a:xfrm>
            <a:off x="6668736" y="2633133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Add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D8160-E301-4B41-AEC4-1270ED5AAC4E}"/>
              </a:ext>
            </a:extLst>
          </p:cNvPr>
          <p:cNvSpPr/>
          <p:nvPr/>
        </p:nvSpPr>
        <p:spPr>
          <a:xfrm>
            <a:off x="4513877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498873-81B4-4BD1-894C-F5CD3BA965FF}"/>
              </a:ext>
            </a:extLst>
          </p:cNvPr>
          <p:cNvSpPr/>
          <p:nvPr/>
        </p:nvSpPr>
        <p:spPr>
          <a:xfrm>
            <a:off x="7803458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9FA558-C923-444D-83E9-9380F0DFAEB1}"/>
              </a:ext>
            </a:extLst>
          </p:cNvPr>
          <p:cNvSpPr/>
          <p:nvPr/>
        </p:nvSpPr>
        <p:spPr>
          <a:xfrm>
            <a:off x="8996891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6D642B-037A-4C2A-BF54-425E1CAA8E20}"/>
              </a:ext>
            </a:extLst>
          </p:cNvPr>
          <p:cNvSpPr/>
          <p:nvPr/>
        </p:nvSpPr>
        <p:spPr>
          <a:xfrm>
            <a:off x="10042407" y="2633133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3826EC-9123-41E3-BEAA-C2B93320C547}"/>
              </a:ext>
            </a:extLst>
          </p:cNvPr>
          <p:cNvSpPr/>
          <p:nvPr/>
        </p:nvSpPr>
        <p:spPr>
          <a:xfrm>
            <a:off x="68259" y="3263813"/>
            <a:ext cx="6425684" cy="276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6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Confirm leaflet, manual book</a:t>
            </a:r>
            <a:endParaRPr lang="en-US" sz="16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5A99053-6DB1-47AE-80B3-86BAA11DD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306" y="3945442"/>
            <a:ext cx="1506285" cy="10696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A0724BB-EF28-48CD-A0C5-39034A20F1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83" y="3942760"/>
            <a:ext cx="1128696" cy="1075504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40C62-806F-40AA-A624-F89E17196B47}"/>
              </a:ext>
            </a:extLst>
          </p:cNvPr>
          <p:cNvSpPr/>
          <p:nvPr/>
        </p:nvSpPr>
        <p:spPr>
          <a:xfrm rot="20345435">
            <a:off x="668153" y="4353442"/>
            <a:ext cx="350837" cy="108566"/>
          </a:xfrm>
          <a:custGeom>
            <a:avLst/>
            <a:gdLst>
              <a:gd name="connsiteX0" fmla="*/ 0 w 419100"/>
              <a:gd name="connsiteY0" fmla="*/ 114300 h 114300"/>
              <a:gd name="connsiteX1" fmla="*/ 190500 w 419100"/>
              <a:gd name="connsiteY1" fmla="*/ 0 h 114300"/>
              <a:gd name="connsiteX2" fmla="*/ 419100 w 419100"/>
              <a:gd name="connsiteY2" fmla="*/ 0 h 114300"/>
              <a:gd name="connsiteX3" fmla="*/ 0 w 41910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" h="114300">
                <a:moveTo>
                  <a:pt x="0" y="114300"/>
                </a:moveTo>
                <a:lnTo>
                  <a:pt x="190500" y="0"/>
                </a:lnTo>
                <a:lnTo>
                  <a:pt x="41910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7">
            <a:extLst>
              <a:ext uri="{FF2B5EF4-FFF2-40B4-BE49-F238E27FC236}">
                <a16:creationId xmlns:a16="http://schemas.microsoft.com/office/drawing/2014/main" id="{4DDB59F9-63C5-4CA3-A649-963E56FCC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8372"/>
              </p:ext>
            </p:extLst>
          </p:nvPr>
        </p:nvGraphicFramePr>
        <p:xfrm>
          <a:off x="3026362" y="3925308"/>
          <a:ext cx="9038619" cy="176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2">
                  <a:extLst>
                    <a:ext uri="{9D8B030D-6E8A-4147-A177-3AD203B41FA5}">
                      <a16:colId xmlns:a16="http://schemas.microsoft.com/office/drawing/2014/main" val="1549428192"/>
                    </a:ext>
                  </a:extLst>
                </a:gridCol>
                <a:gridCol w="1061392">
                  <a:extLst>
                    <a:ext uri="{9D8B030D-6E8A-4147-A177-3AD203B41FA5}">
                      <a16:colId xmlns:a16="http://schemas.microsoft.com/office/drawing/2014/main" val="3382240844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1484143137"/>
                    </a:ext>
                  </a:extLst>
                </a:gridCol>
                <a:gridCol w="1126838">
                  <a:extLst>
                    <a:ext uri="{9D8B030D-6E8A-4147-A177-3AD203B41FA5}">
                      <a16:colId xmlns:a16="http://schemas.microsoft.com/office/drawing/2014/main" val="3178383929"/>
                    </a:ext>
                  </a:extLst>
                </a:gridCol>
                <a:gridCol w="1176586">
                  <a:extLst>
                    <a:ext uri="{9D8B030D-6E8A-4147-A177-3AD203B41FA5}">
                      <a16:colId xmlns:a16="http://schemas.microsoft.com/office/drawing/2014/main" val="2074769274"/>
                    </a:ext>
                  </a:extLst>
                </a:gridCol>
                <a:gridCol w="1127368">
                  <a:extLst>
                    <a:ext uri="{9D8B030D-6E8A-4147-A177-3AD203B41FA5}">
                      <a16:colId xmlns:a16="http://schemas.microsoft.com/office/drawing/2014/main" val="3142680299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3610884568"/>
                    </a:ext>
                  </a:extLst>
                </a:gridCol>
                <a:gridCol w="998489">
                  <a:extLst>
                    <a:ext uri="{9D8B030D-6E8A-4147-A177-3AD203B41FA5}">
                      <a16:colId xmlns:a16="http://schemas.microsoft.com/office/drawing/2014/main" val="653933618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86689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Leaflet, book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97594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4387091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92938893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E13D5909-4381-4F7F-A9D4-E9259F0A2DE0}"/>
              </a:ext>
            </a:extLst>
          </p:cNvPr>
          <p:cNvSpPr/>
          <p:nvPr/>
        </p:nvSpPr>
        <p:spPr>
          <a:xfrm>
            <a:off x="7846750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149014-241D-4E13-B528-1CB07E717F85}"/>
              </a:ext>
            </a:extLst>
          </p:cNvPr>
          <p:cNvSpPr/>
          <p:nvPr/>
        </p:nvSpPr>
        <p:spPr>
          <a:xfrm>
            <a:off x="4499925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2DF02A-479C-487D-B6C6-1A520C1CD37F}"/>
              </a:ext>
            </a:extLst>
          </p:cNvPr>
          <p:cNvSpPr/>
          <p:nvPr/>
        </p:nvSpPr>
        <p:spPr>
          <a:xfrm>
            <a:off x="8993761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1198FE-1DB6-4CCB-A3D2-BEB6B842309A}"/>
              </a:ext>
            </a:extLst>
          </p:cNvPr>
          <p:cNvSpPr/>
          <p:nvPr/>
        </p:nvSpPr>
        <p:spPr>
          <a:xfrm>
            <a:off x="10095181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9EABD8-C73F-4BCC-8D55-E52F2F9FE640}"/>
              </a:ext>
            </a:extLst>
          </p:cNvPr>
          <p:cNvSpPr/>
          <p:nvPr/>
        </p:nvSpPr>
        <p:spPr>
          <a:xfrm>
            <a:off x="11110224" y="5917444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DB53C-FE8E-495B-A5B9-82B101D38684}"/>
              </a:ext>
            </a:extLst>
          </p:cNvPr>
          <p:cNvSpPr/>
          <p:nvPr/>
        </p:nvSpPr>
        <p:spPr>
          <a:xfrm>
            <a:off x="6699739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46CDF-089F-468D-9DE3-21D68AC595B3}"/>
              </a:ext>
            </a:extLst>
          </p:cNvPr>
          <p:cNvSpPr/>
          <p:nvPr/>
        </p:nvSpPr>
        <p:spPr>
          <a:xfrm>
            <a:off x="5636127" y="5917444"/>
            <a:ext cx="919745" cy="15823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Need Soft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7814E7-0243-46D9-AAA4-0C6C72DF963F}"/>
              </a:ext>
            </a:extLst>
          </p:cNvPr>
          <p:cNvSpPr/>
          <p:nvPr/>
        </p:nvSpPr>
        <p:spPr>
          <a:xfrm>
            <a:off x="240509" y="5249027"/>
            <a:ext cx="2449164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Scan on software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8351E8-7E7B-4780-A628-02A2C390D9B6}"/>
              </a:ext>
            </a:extLst>
          </p:cNvPr>
          <p:cNvSpPr/>
          <p:nvPr/>
        </p:nvSpPr>
        <p:spPr>
          <a:xfrm>
            <a:off x="11060519" y="2641761"/>
            <a:ext cx="919745" cy="158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955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4D7929-5687-45D3-BC14-AE89869E04CF}"/>
              </a:ext>
            </a:extLst>
          </p:cNvPr>
          <p:cNvSpPr/>
          <p:nvPr/>
        </p:nvSpPr>
        <p:spPr>
          <a:xfrm>
            <a:off x="0" y="0"/>
            <a:ext cx="12192000" cy="398000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391DBF55-8E75-42B1-DA19-30E387F9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71" y="12317"/>
            <a:ext cx="11013596" cy="408623"/>
          </a:xfrm>
          <a:prstGeom prst="roundRect">
            <a:avLst>
              <a:gd name="adj" fmla="val 16667"/>
            </a:avLst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1  : </a:t>
            </a:r>
            <a:r>
              <a:rPr kumimoji="1" lang="en-US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Verify matching serial inner </a:t>
            </a:r>
            <a:r>
              <a:rPr kumimoji="1"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product</a:t>
            </a:r>
            <a:r>
              <a:rPr kumimoji="1" lang="en-US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&amp; serial outer carton for weight DECT PHONE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150BD98-3579-4A0F-9588-AC9BDA791136}"/>
              </a:ext>
            </a:extLst>
          </p:cNvPr>
          <p:cNvSpPr/>
          <p:nvPr/>
        </p:nvSpPr>
        <p:spPr>
          <a:xfrm>
            <a:off x="-1344544" y="3197909"/>
            <a:ext cx="1469594" cy="416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9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439154"/>
            <a:ext cx="12081874" cy="46193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 </a:t>
            </a:r>
            <a:r>
              <a:rPr lang="en-US" altLang="ja-JP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Situation</a:t>
            </a:r>
            <a:r>
              <a:rPr lang="ja-JP" altLang="en-US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No verify matching serial product &amp; serial carton. </a:t>
            </a:r>
            <a:r>
              <a:rPr lang="en-US" sz="1400" kern="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Check compare serial by manual (</a:t>
            </a:r>
            <a:r>
              <a:rPr 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Lost time : 3s/1pcs ~60min/day)</a:t>
            </a:r>
            <a:r>
              <a:rPr lang="en-US" sz="1400" kern="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endParaRPr lang="en-US" altLang="ja-JP" sz="14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00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936324"/>
            <a:ext cx="12081874" cy="461930"/>
          </a:xfrm>
          <a:prstGeom prst="roundRect">
            <a:avLst>
              <a:gd name="adj" fmla="val 0"/>
            </a:avLst>
          </a:prstGeom>
          <a:solidFill>
            <a:srgbClr val="99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【Improvement</a:t>
            </a:r>
            <a:r>
              <a:rPr lang="ja-JP" altLang="en-US" sz="1400" b="1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solidFill>
                <a:srgbClr val="000099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Add step verify serial product &amp; serial carton (</a:t>
            </a:r>
            <a:r>
              <a:rPr kumimoji="1"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Reduce time : 20min/day ~ 5,760min/year -&gt; Save : 132USD/year)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1C7107EB-AD06-4A26-8B45-EEBA5E0F7B4A}"/>
              </a:ext>
            </a:extLst>
          </p:cNvPr>
          <p:cNvGrpSpPr/>
          <p:nvPr/>
        </p:nvGrpSpPr>
        <p:grpSpPr>
          <a:xfrm>
            <a:off x="125050" y="1828276"/>
            <a:ext cx="7571150" cy="632599"/>
            <a:chOff x="183456" y="1460817"/>
            <a:chExt cx="4302280" cy="727689"/>
          </a:xfrm>
        </p:grpSpPr>
        <p:sp>
          <p:nvSpPr>
            <p:cNvPr id="422" name="Rectangle: Rounded Corners 228">
              <a:extLst>
                <a:ext uri="{FF2B5EF4-FFF2-40B4-BE49-F238E27FC236}">
                  <a16:creationId xmlns:a16="http://schemas.microsoft.com/office/drawing/2014/main" id="{3CAE2AB7-008D-4028-92DB-2C1772386EB8}"/>
                </a:ext>
              </a:extLst>
            </p:cNvPr>
            <p:cNvSpPr/>
            <p:nvPr/>
          </p:nvSpPr>
          <p:spPr>
            <a:xfrm>
              <a:off x="183456" y="1460817"/>
              <a:ext cx="4302280" cy="727689"/>
            </a:xfrm>
            <a:prstGeom prst="roundRect">
              <a:avLst>
                <a:gd name="adj" fmla="val 9739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58260D3-947B-47A9-899A-622838078642}"/>
                </a:ext>
              </a:extLst>
            </p:cNvPr>
            <p:cNvGrpSpPr/>
            <p:nvPr/>
          </p:nvGrpSpPr>
          <p:grpSpPr>
            <a:xfrm>
              <a:off x="210253" y="1529009"/>
              <a:ext cx="350707" cy="613838"/>
              <a:chOff x="1425877" y="2859746"/>
              <a:chExt cx="442894" cy="599590"/>
            </a:xfrm>
          </p:grpSpPr>
          <p:sp>
            <p:nvSpPr>
              <p:cNvPr id="520" name="Rectangle: Rounded Corners 152">
                <a:extLst>
                  <a:ext uri="{FF2B5EF4-FFF2-40B4-BE49-F238E27FC236}">
                    <a16:creationId xmlns:a16="http://schemas.microsoft.com/office/drawing/2014/main" id="{B8C2A277-378F-4A12-A149-F02C19E0187F}"/>
                  </a:ext>
                </a:extLst>
              </p:cNvPr>
              <p:cNvSpPr/>
              <p:nvPr/>
            </p:nvSpPr>
            <p:spPr>
              <a:xfrm>
                <a:off x="1425877" y="2859746"/>
                <a:ext cx="415171" cy="30261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21" name="Group 31">
                <a:extLst>
                  <a:ext uri="{FF2B5EF4-FFF2-40B4-BE49-F238E27FC236}">
                    <a16:creationId xmlns:a16="http://schemas.microsoft.com/office/drawing/2014/main" id="{5C985B53-612C-4916-BB04-F7F48068A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520422" y="3110986"/>
                <a:ext cx="330584" cy="366115"/>
                <a:chOff x="2111585" y="2978219"/>
                <a:chExt cx="893555" cy="797507"/>
              </a:xfrm>
            </p:grpSpPr>
            <p:grpSp>
              <p:nvGrpSpPr>
                <p:cNvPr id="522" name="Group 297">
                  <a:extLst>
                    <a:ext uri="{FF2B5EF4-FFF2-40B4-BE49-F238E27FC236}">
                      <a16:creationId xmlns:a16="http://schemas.microsoft.com/office/drawing/2014/main" id="{74FEA202-CD50-4865-A9D6-CE0EF341A0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524" name="Group 34">
                    <a:extLst>
                      <a:ext uri="{FF2B5EF4-FFF2-40B4-BE49-F238E27FC236}">
                        <a16:creationId xmlns:a16="http://schemas.microsoft.com/office/drawing/2014/main" id="{45FA8E42-4990-4D98-8D89-956F8F7343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526" name="Flowchart: Stored Data 525">
                      <a:extLst>
                        <a:ext uri="{FF2B5EF4-FFF2-40B4-BE49-F238E27FC236}">
                          <a16:creationId xmlns:a16="http://schemas.microsoft.com/office/drawing/2014/main" id="{A4C76A64-8FEB-4680-8780-C29E8BE3B742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7" name="Flowchart: Stored Data 526">
                      <a:extLst>
                        <a:ext uri="{FF2B5EF4-FFF2-40B4-BE49-F238E27FC236}">
                          <a16:creationId xmlns:a16="http://schemas.microsoft.com/office/drawing/2014/main" id="{040D7945-A9E1-4F7D-A2B1-2544B93672E7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8" name="Flowchart: Stored Data 527">
                      <a:extLst>
                        <a:ext uri="{FF2B5EF4-FFF2-40B4-BE49-F238E27FC236}">
                          <a16:creationId xmlns:a16="http://schemas.microsoft.com/office/drawing/2014/main" id="{C318F846-D7CC-4AD1-A266-914438FA8B9C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9" name="Flowchart: Stored Data 528">
                      <a:extLst>
                        <a:ext uri="{FF2B5EF4-FFF2-40B4-BE49-F238E27FC236}">
                          <a16:creationId xmlns:a16="http://schemas.microsoft.com/office/drawing/2014/main" id="{BCF60FF2-5B5F-4EE7-9673-FF886A2F0132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0" name="Oval 529">
                      <a:extLst>
                        <a:ext uri="{FF2B5EF4-FFF2-40B4-BE49-F238E27FC236}">
                          <a16:creationId xmlns:a16="http://schemas.microsoft.com/office/drawing/2014/main" id="{0BDA573C-ED81-41D5-9F8E-6306ED583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1" name="Oval 530">
                      <a:extLst>
                        <a:ext uri="{FF2B5EF4-FFF2-40B4-BE49-F238E27FC236}">
                          <a16:creationId xmlns:a16="http://schemas.microsoft.com/office/drawing/2014/main" id="{49D5FCB5-85EA-4493-94D4-9E31C4886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532" name="Picture 2">
                      <a:extLst>
                        <a:ext uri="{FF2B5EF4-FFF2-40B4-BE49-F238E27FC236}">
                          <a16:creationId xmlns:a16="http://schemas.microsoft.com/office/drawing/2014/main" id="{ED3895E5-8B10-4F69-A4EB-6178E710158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33" name="Picture 3">
                      <a:extLst>
                        <a:ext uri="{FF2B5EF4-FFF2-40B4-BE49-F238E27FC236}">
                          <a16:creationId xmlns:a16="http://schemas.microsoft.com/office/drawing/2014/main" id="{B3E4FCEA-834A-422A-AA95-0B73AB0A5E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525" name="Moon 524">
                    <a:extLst>
                      <a:ext uri="{FF2B5EF4-FFF2-40B4-BE49-F238E27FC236}">
                        <a16:creationId xmlns:a16="http://schemas.microsoft.com/office/drawing/2014/main" id="{9E8318DA-95EC-44DD-815D-914E48B4D46C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57DC3F8-0783-473B-8B1E-01B9ACCC4ABD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20061B9A-4CA0-4E9D-B03D-2E117C53B63D}"/>
                </a:ext>
              </a:extLst>
            </p:cNvPr>
            <p:cNvGrpSpPr/>
            <p:nvPr/>
          </p:nvGrpSpPr>
          <p:grpSpPr>
            <a:xfrm>
              <a:off x="599060" y="1529009"/>
              <a:ext cx="505583" cy="613838"/>
              <a:chOff x="1916887" y="2859746"/>
              <a:chExt cx="638481" cy="599590"/>
            </a:xfrm>
          </p:grpSpPr>
          <p:sp>
            <p:nvSpPr>
              <p:cNvPr id="506" name="Rectangle: Rounded Corners 157">
                <a:extLst>
                  <a:ext uri="{FF2B5EF4-FFF2-40B4-BE49-F238E27FC236}">
                    <a16:creationId xmlns:a16="http://schemas.microsoft.com/office/drawing/2014/main" id="{9F68A528-78C9-43F2-BB1C-0489443C3493}"/>
                  </a:ext>
                </a:extLst>
              </p:cNvPr>
              <p:cNvSpPr/>
              <p:nvPr/>
            </p:nvSpPr>
            <p:spPr>
              <a:xfrm>
                <a:off x="1916887" y="2859746"/>
                <a:ext cx="638481" cy="30261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07" name="Group 31">
                <a:extLst>
                  <a:ext uri="{FF2B5EF4-FFF2-40B4-BE49-F238E27FC236}">
                    <a16:creationId xmlns:a16="http://schemas.microsoft.com/office/drawing/2014/main" id="{B6A7A6EE-FA8A-4FA6-B98A-89734C79C4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2101556" y="3110986"/>
                <a:ext cx="330584" cy="366115"/>
                <a:chOff x="2111585" y="2978219"/>
                <a:chExt cx="893555" cy="797507"/>
              </a:xfrm>
            </p:grpSpPr>
            <p:grpSp>
              <p:nvGrpSpPr>
                <p:cNvPr id="508" name="Group 297">
                  <a:extLst>
                    <a:ext uri="{FF2B5EF4-FFF2-40B4-BE49-F238E27FC236}">
                      <a16:creationId xmlns:a16="http://schemas.microsoft.com/office/drawing/2014/main" id="{E468C7EA-E550-4900-933B-F56671D550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510" name="Group 34">
                    <a:extLst>
                      <a:ext uri="{FF2B5EF4-FFF2-40B4-BE49-F238E27FC236}">
                        <a16:creationId xmlns:a16="http://schemas.microsoft.com/office/drawing/2014/main" id="{236B2F52-410B-4E74-AE98-4D1955974A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512" name="Flowchart: Stored Data 511">
                      <a:extLst>
                        <a:ext uri="{FF2B5EF4-FFF2-40B4-BE49-F238E27FC236}">
                          <a16:creationId xmlns:a16="http://schemas.microsoft.com/office/drawing/2014/main" id="{EA253D13-5181-4C76-9FA7-163F31D66B77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3" name="Flowchart: Stored Data 512">
                      <a:extLst>
                        <a:ext uri="{FF2B5EF4-FFF2-40B4-BE49-F238E27FC236}">
                          <a16:creationId xmlns:a16="http://schemas.microsoft.com/office/drawing/2014/main" id="{16D8D133-0013-4F26-BA44-7CE4045607BB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4" name="Flowchart: Stored Data 513">
                      <a:extLst>
                        <a:ext uri="{FF2B5EF4-FFF2-40B4-BE49-F238E27FC236}">
                          <a16:creationId xmlns:a16="http://schemas.microsoft.com/office/drawing/2014/main" id="{B7480A31-E557-4B28-8AFC-0F8A9D789E8E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5" name="Flowchart: Stored Data 514">
                      <a:extLst>
                        <a:ext uri="{FF2B5EF4-FFF2-40B4-BE49-F238E27FC236}">
                          <a16:creationId xmlns:a16="http://schemas.microsoft.com/office/drawing/2014/main" id="{A1C20477-792D-426C-9D9B-6B0B1D794233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6" name="Oval 515">
                      <a:extLst>
                        <a:ext uri="{FF2B5EF4-FFF2-40B4-BE49-F238E27FC236}">
                          <a16:creationId xmlns:a16="http://schemas.microsoft.com/office/drawing/2014/main" id="{84B702D9-AD4B-4866-AC99-ABCA42164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7" name="Oval 516">
                      <a:extLst>
                        <a:ext uri="{FF2B5EF4-FFF2-40B4-BE49-F238E27FC236}">
                          <a16:creationId xmlns:a16="http://schemas.microsoft.com/office/drawing/2014/main" id="{077887F0-3817-41AA-8663-F61797A710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518" name="Picture 2">
                      <a:extLst>
                        <a:ext uri="{FF2B5EF4-FFF2-40B4-BE49-F238E27FC236}">
                          <a16:creationId xmlns:a16="http://schemas.microsoft.com/office/drawing/2014/main" id="{A271B17C-E3D1-470E-BEAD-46B6F23143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19" name="Picture 3">
                      <a:extLst>
                        <a:ext uri="{FF2B5EF4-FFF2-40B4-BE49-F238E27FC236}">
                          <a16:creationId xmlns:a16="http://schemas.microsoft.com/office/drawing/2014/main" id="{A2B6CF94-D887-4D99-9B46-968139B5F69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511" name="Moon 510">
                    <a:extLst>
                      <a:ext uri="{FF2B5EF4-FFF2-40B4-BE49-F238E27FC236}">
                        <a16:creationId xmlns:a16="http://schemas.microsoft.com/office/drawing/2014/main" id="{7488B182-36DA-4900-A048-F24BCBCFDDDD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681D88C5-F77A-4135-B3B3-7784511A3FB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5" name="Group 31">
              <a:extLst>
                <a:ext uri="{FF2B5EF4-FFF2-40B4-BE49-F238E27FC236}">
                  <a16:creationId xmlns:a16="http://schemas.microsoft.com/office/drawing/2014/main" id="{2A5214A3-2338-4C25-9131-D0229780AF2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220921" y="1828673"/>
              <a:ext cx="338439" cy="289909"/>
              <a:chOff x="2111585" y="2978219"/>
              <a:chExt cx="893555" cy="797507"/>
            </a:xfrm>
          </p:grpSpPr>
          <p:grpSp>
            <p:nvGrpSpPr>
              <p:cNvPr id="494" name="Group 297">
                <a:extLst>
                  <a:ext uri="{FF2B5EF4-FFF2-40B4-BE49-F238E27FC236}">
                    <a16:creationId xmlns:a16="http://schemas.microsoft.com/office/drawing/2014/main" id="{C28F7017-F82C-49A6-BD0D-5F086AA4D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5" y="2978219"/>
                <a:ext cx="893555" cy="797507"/>
                <a:chOff x="4239271" y="4596799"/>
                <a:chExt cx="1431482" cy="1866627"/>
              </a:xfrm>
            </p:grpSpPr>
            <p:grpSp>
              <p:nvGrpSpPr>
                <p:cNvPr id="496" name="Group 34">
                  <a:extLst>
                    <a:ext uri="{FF2B5EF4-FFF2-40B4-BE49-F238E27FC236}">
                      <a16:creationId xmlns:a16="http://schemas.microsoft.com/office/drawing/2014/main" id="{DCF286A5-8F8D-4DA6-8619-EDFCEB25E0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698" y="4814372"/>
                  <a:ext cx="1866627" cy="1431482"/>
                  <a:chOff x="1907236" y="2765397"/>
                  <a:chExt cx="1511457" cy="1278792"/>
                </a:xfrm>
              </p:grpSpPr>
              <p:sp>
                <p:nvSpPr>
                  <p:cNvPr id="498" name="Flowchart: Stored Data 497">
                    <a:extLst>
                      <a:ext uri="{FF2B5EF4-FFF2-40B4-BE49-F238E27FC236}">
                        <a16:creationId xmlns:a16="http://schemas.microsoft.com/office/drawing/2014/main" id="{03217AD7-2057-428C-83FF-98F48D07C8D6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9" name="Flowchart: Stored Data 498">
                    <a:extLst>
                      <a:ext uri="{FF2B5EF4-FFF2-40B4-BE49-F238E27FC236}">
                        <a16:creationId xmlns:a16="http://schemas.microsoft.com/office/drawing/2014/main" id="{A955991B-728A-4C6A-B47D-CBD62C04713F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Flowchart: Stored Data 499">
                    <a:extLst>
                      <a:ext uri="{FF2B5EF4-FFF2-40B4-BE49-F238E27FC236}">
                        <a16:creationId xmlns:a16="http://schemas.microsoft.com/office/drawing/2014/main" id="{CD059125-851D-4658-B18E-A9692885087C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1" name="Flowchart: Stored Data 500">
                    <a:extLst>
                      <a:ext uri="{FF2B5EF4-FFF2-40B4-BE49-F238E27FC236}">
                        <a16:creationId xmlns:a16="http://schemas.microsoft.com/office/drawing/2014/main" id="{5BBF0CFD-3ECA-4E59-9C71-4F5E1BB9EEA3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2" name="Oval 501">
                    <a:extLst>
                      <a:ext uri="{FF2B5EF4-FFF2-40B4-BE49-F238E27FC236}">
                        <a16:creationId xmlns:a16="http://schemas.microsoft.com/office/drawing/2014/main" id="{E44580C4-7C0D-445A-ADA2-D61BBEAAD2B3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3" name="Oval 502">
                    <a:extLst>
                      <a:ext uri="{FF2B5EF4-FFF2-40B4-BE49-F238E27FC236}">
                        <a16:creationId xmlns:a16="http://schemas.microsoft.com/office/drawing/2014/main" id="{371D15B3-5E55-4C5E-B978-81BB592942D8}"/>
                      </a:ext>
                    </a:extLst>
                  </p:cNvPr>
                  <p:cNvSpPr/>
                  <p:nvPr/>
                </p:nvSpPr>
                <p:spPr>
                  <a:xfrm>
                    <a:off x="2291138" y="3502482"/>
                    <a:ext cx="472829" cy="4730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504" name="Picture 2">
                    <a:extLst>
                      <a:ext uri="{FF2B5EF4-FFF2-40B4-BE49-F238E27FC236}">
                        <a16:creationId xmlns:a16="http://schemas.microsoft.com/office/drawing/2014/main" id="{1F5B91FA-8E14-4F60-B2C6-A3756CE34E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3" y="2873977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05" name="Picture 3">
                    <a:extLst>
                      <a:ext uri="{FF2B5EF4-FFF2-40B4-BE49-F238E27FC236}">
                        <a16:creationId xmlns:a16="http://schemas.microsoft.com/office/drawing/2014/main" id="{2C11611A-E6A6-4BE8-987E-C57C81D487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36" y="2765397"/>
                    <a:ext cx="375290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97" name="Moon 496">
                  <a:extLst>
                    <a:ext uri="{FF2B5EF4-FFF2-40B4-BE49-F238E27FC236}">
                      <a16:creationId xmlns:a16="http://schemas.microsoft.com/office/drawing/2014/main" id="{592635C3-248D-4D38-9F4E-FC447D504A17}"/>
                    </a:ext>
                  </a:extLst>
                </p:cNvPr>
                <p:cNvSpPr/>
                <p:nvPr/>
              </p:nvSpPr>
              <p:spPr>
                <a:xfrm>
                  <a:off x="4975430" y="5462626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B1C2169-9865-4157-8445-90C9D2E531CB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 sz="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6" name="正方形/長方形 17">
              <a:extLst>
                <a:ext uri="{FF2B5EF4-FFF2-40B4-BE49-F238E27FC236}">
                  <a16:creationId xmlns:a16="http://schemas.microsoft.com/office/drawing/2014/main" id="{8956BD69-4EC5-447E-B4A3-C5525460494C}"/>
                </a:ext>
              </a:extLst>
            </p:cNvPr>
            <p:cNvSpPr/>
            <p:nvPr/>
          </p:nvSpPr>
          <p:spPr>
            <a:xfrm>
              <a:off x="210709" y="1573071"/>
              <a:ext cx="399530" cy="22060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FCT</a:t>
              </a:r>
            </a:p>
          </p:txBody>
        </p:sp>
        <p:sp>
          <p:nvSpPr>
            <p:cNvPr id="427" name="正方形/長方形 17">
              <a:extLst>
                <a:ext uri="{FF2B5EF4-FFF2-40B4-BE49-F238E27FC236}">
                  <a16:creationId xmlns:a16="http://schemas.microsoft.com/office/drawing/2014/main" id="{C472B936-ABBF-4D89-A745-1F0341680323}"/>
                </a:ext>
              </a:extLst>
            </p:cNvPr>
            <p:cNvSpPr/>
            <p:nvPr/>
          </p:nvSpPr>
          <p:spPr>
            <a:xfrm>
              <a:off x="626869" y="1573070"/>
              <a:ext cx="470074" cy="22060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Assemble</a:t>
              </a:r>
            </a:p>
          </p:txBody>
        </p:sp>
        <p:sp>
          <p:nvSpPr>
            <p:cNvPr id="428" name="Rectangle: Rounded Corners 158">
              <a:extLst>
                <a:ext uri="{FF2B5EF4-FFF2-40B4-BE49-F238E27FC236}">
                  <a16:creationId xmlns:a16="http://schemas.microsoft.com/office/drawing/2014/main" id="{FCF670AF-46F1-42B6-8FBC-D467A155FBD1}"/>
                </a:ext>
              </a:extLst>
            </p:cNvPr>
            <p:cNvSpPr/>
            <p:nvPr/>
          </p:nvSpPr>
          <p:spPr>
            <a:xfrm>
              <a:off x="1157232" y="1529008"/>
              <a:ext cx="560317" cy="309802"/>
            </a:xfrm>
            <a:prstGeom prst="roundRect">
              <a:avLst/>
            </a:prstGeom>
            <a:noFill/>
            <a:ln w="222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9" name="正方形/長方形 17">
              <a:extLst>
                <a:ext uri="{FF2B5EF4-FFF2-40B4-BE49-F238E27FC236}">
                  <a16:creationId xmlns:a16="http://schemas.microsoft.com/office/drawing/2014/main" id="{C581368C-CF9D-42F6-9576-575DB5CA7F28}"/>
                </a:ext>
              </a:extLst>
            </p:cNvPr>
            <p:cNvSpPr/>
            <p:nvPr/>
          </p:nvSpPr>
          <p:spPr>
            <a:xfrm>
              <a:off x="1182974" y="1562953"/>
              <a:ext cx="508834" cy="24191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Auto Inspection</a:t>
              </a:r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3E94E4AD-1B51-40EE-93E0-90D80080404D}"/>
                </a:ext>
              </a:extLst>
            </p:cNvPr>
            <p:cNvGrpSpPr/>
            <p:nvPr/>
          </p:nvGrpSpPr>
          <p:grpSpPr>
            <a:xfrm>
              <a:off x="1770190" y="1529009"/>
              <a:ext cx="649085" cy="309802"/>
              <a:chOff x="3468244" y="2806738"/>
              <a:chExt cx="1128108" cy="434973"/>
            </a:xfrm>
          </p:grpSpPr>
          <p:sp>
            <p:nvSpPr>
              <p:cNvPr id="492" name="Rectangle: Rounded Corners 158">
                <a:extLst>
                  <a:ext uri="{FF2B5EF4-FFF2-40B4-BE49-F238E27FC236}">
                    <a16:creationId xmlns:a16="http://schemas.microsoft.com/office/drawing/2014/main" id="{BFAC1CB0-D3BF-477F-9FDD-2A97A112FF5A}"/>
                  </a:ext>
                </a:extLst>
              </p:cNvPr>
              <p:cNvSpPr/>
              <p:nvPr/>
            </p:nvSpPr>
            <p:spPr>
              <a:xfrm>
                <a:off x="3494140" y="2806738"/>
                <a:ext cx="1102212" cy="434973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3" name="正方形/長方形 17">
                <a:extLst>
                  <a:ext uri="{FF2B5EF4-FFF2-40B4-BE49-F238E27FC236}">
                    <a16:creationId xmlns:a16="http://schemas.microsoft.com/office/drawing/2014/main" id="{C77C261F-37A2-4679-BE44-B1EE3C8CDD25}"/>
                  </a:ext>
                </a:extLst>
              </p:cNvPr>
              <p:cNvSpPr/>
              <p:nvPr/>
            </p:nvSpPr>
            <p:spPr>
              <a:xfrm>
                <a:off x="3468244" y="2841144"/>
                <a:ext cx="1101030" cy="339656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Auto </a:t>
                </a:r>
              </a:p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Shipping</a:t>
                </a:r>
              </a:p>
            </p:txBody>
          </p:sp>
        </p:grpSp>
        <p:grpSp>
          <p:nvGrpSpPr>
            <p:cNvPr id="431" name="Group 31">
              <a:extLst>
                <a:ext uri="{FF2B5EF4-FFF2-40B4-BE49-F238E27FC236}">
                  <a16:creationId xmlns:a16="http://schemas.microsoft.com/office/drawing/2014/main" id="{64CB90B8-7769-4100-A874-2F4883AE07C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875425" y="1828673"/>
              <a:ext cx="338439" cy="289907"/>
              <a:chOff x="2111585" y="2978228"/>
              <a:chExt cx="893555" cy="797501"/>
            </a:xfrm>
          </p:grpSpPr>
          <p:grpSp>
            <p:nvGrpSpPr>
              <p:cNvPr id="480" name="Group 297">
                <a:extLst>
                  <a:ext uri="{FF2B5EF4-FFF2-40B4-BE49-F238E27FC236}">
                    <a16:creationId xmlns:a16="http://schemas.microsoft.com/office/drawing/2014/main" id="{5B846834-832A-4F45-AA33-C354E9C1B6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111585" y="2978228"/>
                <a:ext cx="893555" cy="797501"/>
                <a:chOff x="4239271" y="4596793"/>
                <a:chExt cx="1431482" cy="1866613"/>
              </a:xfrm>
            </p:grpSpPr>
            <p:grpSp>
              <p:nvGrpSpPr>
                <p:cNvPr id="482" name="Group 34">
                  <a:extLst>
                    <a:ext uri="{FF2B5EF4-FFF2-40B4-BE49-F238E27FC236}">
                      <a16:creationId xmlns:a16="http://schemas.microsoft.com/office/drawing/2014/main" id="{205FAB79-9545-4566-A0BA-34894EB506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4021705" y="4814359"/>
                  <a:ext cx="1866613" cy="1431482"/>
                  <a:chOff x="1907251" y="2765397"/>
                  <a:chExt cx="1511446" cy="1278792"/>
                </a:xfrm>
              </p:grpSpPr>
              <p:sp>
                <p:nvSpPr>
                  <p:cNvPr id="484" name="Flowchart: Stored Data 483">
                    <a:extLst>
                      <a:ext uri="{FF2B5EF4-FFF2-40B4-BE49-F238E27FC236}">
                        <a16:creationId xmlns:a16="http://schemas.microsoft.com/office/drawing/2014/main" id="{70B91F74-4BD4-4C82-9233-8046D1289298}"/>
                      </a:ext>
                    </a:extLst>
                  </p:cNvPr>
                  <p:cNvSpPr/>
                  <p:nvPr/>
                </p:nvSpPr>
                <p:spPr>
                  <a:xfrm rot="11106135" flipH="1">
                    <a:off x="2003732" y="3148567"/>
                    <a:ext cx="148339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5" name="Flowchart: Stored Data 484">
                    <a:extLst>
                      <a:ext uri="{FF2B5EF4-FFF2-40B4-BE49-F238E27FC236}">
                        <a16:creationId xmlns:a16="http://schemas.microsoft.com/office/drawing/2014/main" id="{0C1B21D0-753E-4957-B091-BDF845F9365C}"/>
                      </a:ext>
                    </a:extLst>
                  </p:cNvPr>
                  <p:cNvSpPr/>
                  <p:nvPr/>
                </p:nvSpPr>
                <p:spPr>
                  <a:xfrm rot="11106135">
                    <a:off x="2967933" y="3177458"/>
                    <a:ext cx="166881" cy="404474"/>
                  </a:xfrm>
                  <a:prstGeom prst="flowChartOnlineStorage">
                    <a:avLst/>
                  </a:prstGeom>
                  <a:solidFill>
                    <a:srgbClr val="DEC878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6" name="Flowchart: Stored Data 485">
                    <a:extLst>
                      <a:ext uri="{FF2B5EF4-FFF2-40B4-BE49-F238E27FC236}">
                        <a16:creationId xmlns:a16="http://schemas.microsoft.com/office/drawing/2014/main" id="{71FDFA9B-BE34-4751-A9F3-5D605E3A35CB}"/>
                      </a:ext>
                    </a:extLst>
                  </p:cNvPr>
                  <p:cNvSpPr/>
                  <p:nvPr/>
                </p:nvSpPr>
                <p:spPr>
                  <a:xfrm rot="12403155">
                    <a:off x="2796418" y="3473591"/>
                    <a:ext cx="287406" cy="408085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7" name="Flowchart: Stored Data 486">
                    <a:extLst>
                      <a:ext uri="{FF2B5EF4-FFF2-40B4-BE49-F238E27FC236}">
                        <a16:creationId xmlns:a16="http://schemas.microsoft.com/office/drawing/2014/main" id="{DA466C4C-B154-4FFD-9334-093978AB36B5}"/>
                      </a:ext>
                    </a:extLst>
                  </p:cNvPr>
                  <p:cNvSpPr/>
                  <p:nvPr/>
                </p:nvSpPr>
                <p:spPr>
                  <a:xfrm rot="20416186">
                    <a:off x="2003732" y="3462756"/>
                    <a:ext cx="287406" cy="436978"/>
                  </a:xfrm>
                  <a:prstGeom prst="flowChartOnlineStorag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8" name="Oval 487">
                    <a:extLst>
                      <a:ext uri="{FF2B5EF4-FFF2-40B4-BE49-F238E27FC236}">
                        <a16:creationId xmlns:a16="http://schemas.microsoft.com/office/drawing/2014/main" id="{B686B70E-94BF-4187-80FA-DFEFCBB899A0}"/>
                      </a:ext>
                    </a:extLst>
                  </p:cNvPr>
                  <p:cNvSpPr/>
                  <p:nvPr/>
                </p:nvSpPr>
                <p:spPr>
                  <a:xfrm>
                    <a:off x="2091810" y="3567487"/>
                    <a:ext cx="876124" cy="476702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9" name="Oval 488">
                    <a:extLst>
                      <a:ext uri="{FF2B5EF4-FFF2-40B4-BE49-F238E27FC236}">
                        <a16:creationId xmlns:a16="http://schemas.microsoft.com/office/drawing/2014/main" id="{1E4CE20E-F436-4B57-9969-21CDC2C426E5}"/>
                      </a:ext>
                    </a:extLst>
                  </p:cNvPr>
                  <p:cNvSpPr/>
                  <p:nvPr/>
                </p:nvSpPr>
                <p:spPr>
                  <a:xfrm>
                    <a:off x="2291146" y="3502480"/>
                    <a:ext cx="472828" cy="47308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490" name="Picture 2">
                    <a:extLst>
                      <a:ext uri="{FF2B5EF4-FFF2-40B4-BE49-F238E27FC236}">
                        <a16:creationId xmlns:a16="http://schemas.microsoft.com/office/drawing/2014/main" id="{34A00B6C-F2B7-404D-835F-5296A19E79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09097" y="2873976"/>
                    <a:ext cx="609600" cy="8789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1" name="Picture 3">
                    <a:extLst>
                      <a:ext uri="{FF2B5EF4-FFF2-40B4-BE49-F238E27FC236}">
                        <a16:creationId xmlns:a16="http://schemas.microsoft.com/office/drawing/2014/main" id="{1B68098C-70E5-4C07-BAC5-AD558AF62A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251" y="2765397"/>
                    <a:ext cx="375293" cy="6721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83" name="Moon 482">
                  <a:extLst>
                    <a:ext uri="{FF2B5EF4-FFF2-40B4-BE49-F238E27FC236}">
                      <a16:creationId xmlns:a16="http://schemas.microsoft.com/office/drawing/2014/main" id="{39DB75E3-40B8-40BD-BA91-EEEF2747ECB6}"/>
                    </a:ext>
                  </a:extLst>
                </p:cNvPr>
                <p:cNvSpPr/>
                <p:nvPr/>
              </p:nvSpPr>
              <p:spPr>
                <a:xfrm>
                  <a:off x="4975430" y="5462626"/>
                  <a:ext cx="185959" cy="457990"/>
                </a:xfrm>
                <a:prstGeom prst="moon">
                  <a:avLst/>
                </a:prstGeom>
                <a:solidFill>
                  <a:srgbClr val="FF996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ja-JP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D12C926-DF5C-41B5-A783-E898D77F0D7E}"/>
                  </a:ext>
                </a:extLst>
              </p:cNvPr>
              <p:cNvSpPr/>
              <p:nvPr/>
            </p:nvSpPr>
            <p:spPr>
              <a:xfrm>
                <a:off x="2227663" y="3227254"/>
                <a:ext cx="196829" cy="14430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altLang="en-US" sz="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A26AE931-ECE9-48F5-A0E2-4FEBFD2D89F1}"/>
                </a:ext>
              </a:extLst>
            </p:cNvPr>
            <p:cNvGrpSpPr/>
            <p:nvPr/>
          </p:nvGrpSpPr>
          <p:grpSpPr>
            <a:xfrm>
              <a:off x="2481507" y="1523327"/>
              <a:ext cx="1915548" cy="648523"/>
              <a:chOff x="8023326" y="2296978"/>
              <a:chExt cx="4144926" cy="910550"/>
            </a:xfrm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488BF8B7-41E1-4C2E-B7A8-DC282E841F6B}"/>
                  </a:ext>
                </a:extLst>
              </p:cNvPr>
              <p:cNvGrpSpPr/>
              <p:nvPr/>
            </p:nvGrpSpPr>
            <p:grpSpPr>
              <a:xfrm>
                <a:off x="8023326" y="2312817"/>
                <a:ext cx="1226881" cy="434973"/>
                <a:chOff x="3457331" y="2806738"/>
                <a:chExt cx="1212432" cy="434973"/>
              </a:xfrm>
            </p:grpSpPr>
            <p:sp>
              <p:nvSpPr>
                <p:cNvPr id="478" name="Rectangle: Rounded Corners 158">
                  <a:extLst>
                    <a:ext uri="{FF2B5EF4-FFF2-40B4-BE49-F238E27FC236}">
                      <a16:creationId xmlns:a16="http://schemas.microsoft.com/office/drawing/2014/main" id="{4797AEF9-A295-4D60-8977-C5141C58EFB5}"/>
                    </a:ext>
                  </a:extLst>
                </p:cNvPr>
                <p:cNvSpPr/>
                <p:nvPr/>
              </p:nvSpPr>
              <p:spPr>
                <a:xfrm>
                  <a:off x="3457331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479" name="正方形/長方形 17">
                  <a:extLst>
                    <a:ext uri="{FF2B5EF4-FFF2-40B4-BE49-F238E27FC236}">
                      <a16:creationId xmlns:a16="http://schemas.microsoft.com/office/drawing/2014/main" id="{3A36E8A7-8947-4096-9F29-5985CF2868B0}"/>
                    </a:ext>
                  </a:extLst>
                </p:cNvPr>
                <p:cNvSpPr/>
                <p:nvPr/>
              </p:nvSpPr>
              <p:spPr>
                <a:xfrm>
                  <a:off x="3513033" y="2854397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PL check</a:t>
                  </a:r>
                </a:p>
              </p:txBody>
            </p:sp>
          </p:grpSp>
          <p:grpSp>
            <p:nvGrpSpPr>
              <p:cNvPr id="435" name="Group 31">
                <a:extLst>
                  <a:ext uri="{FF2B5EF4-FFF2-40B4-BE49-F238E27FC236}">
                    <a16:creationId xmlns:a16="http://schemas.microsoft.com/office/drawing/2014/main" id="{27142F33-742C-498B-B117-B901CE90CA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365167" y="2682176"/>
                <a:ext cx="475181" cy="575523"/>
                <a:chOff x="2111585" y="2978219"/>
                <a:chExt cx="893555" cy="797507"/>
              </a:xfrm>
            </p:grpSpPr>
            <p:grpSp>
              <p:nvGrpSpPr>
                <p:cNvPr id="466" name="Group 297">
                  <a:extLst>
                    <a:ext uri="{FF2B5EF4-FFF2-40B4-BE49-F238E27FC236}">
                      <a16:creationId xmlns:a16="http://schemas.microsoft.com/office/drawing/2014/main" id="{C203A033-ECA6-446F-B21D-A8F14382B6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68" name="Group 34">
                    <a:extLst>
                      <a:ext uri="{FF2B5EF4-FFF2-40B4-BE49-F238E27FC236}">
                        <a16:creationId xmlns:a16="http://schemas.microsoft.com/office/drawing/2014/main" id="{52736B26-BD09-4B27-9C4F-FE5E7E5FCE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70" name="Flowchart: Stored Data 469">
                      <a:extLst>
                        <a:ext uri="{FF2B5EF4-FFF2-40B4-BE49-F238E27FC236}">
                          <a16:creationId xmlns:a16="http://schemas.microsoft.com/office/drawing/2014/main" id="{27543A3A-DD8D-4C23-A8DE-AFAED8E7FDC1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1" name="Flowchart: Stored Data 470">
                      <a:extLst>
                        <a:ext uri="{FF2B5EF4-FFF2-40B4-BE49-F238E27FC236}">
                          <a16:creationId xmlns:a16="http://schemas.microsoft.com/office/drawing/2014/main" id="{FC2FA118-92B0-498C-9FB6-17DD4A94D4E0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2" name="Flowchart: Stored Data 471">
                      <a:extLst>
                        <a:ext uri="{FF2B5EF4-FFF2-40B4-BE49-F238E27FC236}">
                          <a16:creationId xmlns:a16="http://schemas.microsoft.com/office/drawing/2014/main" id="{A8386426-908A-4134-AADA-3B763E7977CB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3" name="Flowchart: Stored Data 472">
                      <a:extLst>
                        <a:ext uri="{FF2B5EF4-FFF2-40B4-BE49-F238E27FC236}">
                          <a16:creationId xmlns:a16="http://schemas.microsoft.com/office/drawing/2014/main" id="{2185A3A9-1B7B-47A4-93A7-D711B14C21CA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4" name="Oval 473">
                      <a:extLst>
                        <a:ext uri="{FF2B5EF4-FFF2-40B4-BE49-F238E27FC236}">
                          <a16:creationId xmlns:a16="http://schemas.microsoft.com/office/drawing/2014/main" id="{1958771C-B333-45FA-88A3-EFCE0B33D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5" name="Oval 474">
                      <a:extLst>
                        <a:ext uri="{FF2B5EF4-FFF2-40B4-BE49-F238E27FC236}">
                          <a16:creationId xmlns:a16="http://schemas.microsoft.com/office/drawing/2014/main" id="{BEF8534F-01F2-473C-A4C3-E6836EADA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76" name="Picture 2">
                      <a:extLst>
                        <a:ext uri="{FF2B5EF4-FFF2-40B4-BE49-F238E27FC236}">
                          <a16:creationId xmlns:a16="http://schemas.microsoft.com/office/drawing/2014/main" id="{17D93D3F-322B-4672-9438-3FEB9A9929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77" name="Picture 3">
                      <a:extLst>
                        <a:ext uri="{FF2B5EF4-FFF2-40B4-BE49-F238E27FC236}">
                          <a16:creationId xmlns:a16="http://schemas.microsoft.com/office/drawing/2014/main" id="{62B41E8F-6AF1-4A2F-AC3F-51C4EA2C74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69" name="Moon 468">
                    <a:extLst>
                      <a:ext uri="{FF2B5EF4-FFF2-40B4-BE49-F238E27FC236}">
                        <a16:creationId xmlns:a16="http://schemas.microsoft.com/office/drawing/2014/main" id="{9E28E14C-CEB0-4600-A08B-25C064257431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2BAD29BC-4A1A-458A-B70D-3430C3096C2D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6" name="Rectangle: Rounded Corners 158">
                <a:extLst>
                  <a:ext uri="{FF2B5EF4-FFF2-40B4-BE49-F238E27FC236}">
                    <a16:creationId xmlns:a16="http://schemas.microsoft.com/office/drawing/2014/main" id="{4D9FF04F-F423-4A43-B927-8D7595193C94}"/>
                  </a:ext>
                </a:extLst>
              </p:cNvPr>
              <p:cNvSpPr/>
              <p:nvPr/>
            </p:nvSpPr>
            <p:spPr>
              <a:xfrm>
                <a:off x="10894109" y="2296978"/>
                <a:ext cx="1274143" cy="434973"/>
              </a:xfrm>
              <a:prstGeom prst="roundRect">
                <a:avLst/>
              </a:prstGeom>
              <a:noFill/>
              <a:ln w="2222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437" name="Group 31">
                <a:extLst>
                  <a:ext uri="{FF2B5EF4-FFF2-40B4-BE49-F238E27FC236}">
                    <a16:creationId xmlns:a16="http://schemas.microsoft.com/office/drawing/2014/main" id="{53DBBC0F-F44F-43AB-B8F5-6A33A3D29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11243117" y="2666337"/>
                <a:ext cx="475181" cy="575523"/>
                <a:chOff x="2111585" y="2978219"/>
                <a:chExt cx="893555" cy="797507"/>
              </a:xfrm>
            </p:grpSpPr>
            <p:grpSp>
              <p:nvGrpSpPr>
                <p:cNvPr id="454" name="Group 297">
                  <a:extLst>
                    <a:ext uri="{FF2B5EF4-FFF2-40B4-BE49-F238E27FC236}">
                      <a16:creationId xmlns:a16="http://schemas.microsoft.com/office/drawing/2014/main" id="{8A5B526B-8FEA-4130-9DA7-8BED0F64B1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56" name="Group 34">
                    <a:extLst>
                      <a:ext uri="{FF2B5EF4-FFF2-40B4-BE49-F238E27FC236}">
                        <a16:creationId xmlns:a16="http://schemas.microsoft.com/office/drawing/2014/main" id="{D314FB0C-AD8C-4ED9-9990-FAAF2D62EF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58" name="Flowchart: Stored Data 457">
                      <a:extLst>
                        <a:ext uri="{FF2B5EF4-FFF2-40B4-BE49-F238E27FC236}">
                          <a16:creationId xmlns:a16="http://schemas.microsoft.com/office/drawing/2014/main" id="{3A3FEBF9-9DE0-4E8C-BE74-744E624F5FD5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9" name="Flowchart: Stored Data 458">
                      <a:extLst>
                        <a:ext uri="{FF2B5EF4-FFF2-40B4-BE49-F238E27FC236}">
                          <a16:creationId xmlns:a16="http://schemas.microsoft.com/office/drawing/2014/main" id="{A9DC3461-F484-4FF0-BE42-73F448E2BE27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0" name="Flowchart: Stored Data 459">
                      <a:extLst>
                        <a:ext uri="{FF2B5EF4-FFF2-40B4-BE49-F238E27FC236}">
                          <a16:creationId xmlns:a16="http://schemas.microsoft.com/office/drawing/2014/main" id="{BF57296D-C9C0-4302-BD98-32C701A652F8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1" name="Flowchart: Stored Data 460">
                      <a:extLst>
                        <a:ext uri="{FF2B5EF4-FFF2-40B4-BE49-F238E27FC236}">
                          <a16:creationId xmlns:a16="http://schemas.microsoft.com/office/drawing/2014/main" id="{273B12C8-AFAA-44D7-8BCF-30E21CD2602D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2" name="Oval 461">
                      <a:extLst>
                        <a:ext uri="{FF2B5EF4-FFF2-40B4-BE49-F238E27FC236}">
                          <a16:creationId xmlns:a16="http://schemas.microsoft.com/office/drawing/2014/main" id="{EB97985E-7BC0-4156-B9BC-02731F3655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3" name="Oval 462">
                      <a:extLst>
                        <a:ext uri="{FF2B5EF4-FFF2-40B4-BE49-F238E27FC236}">
                          <a16:creationId xmlns:a16="http://schemas.microsoft.com/office/drawing/2014/main" id="{37F4DBE4-6350-4569-94B3-D16740ED3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64" name="Picture 2">
                      <a:extLst>
                        <a:ext uri="{FF2B5EF4-FFF2-40B4-BE49-F238E27FC236}">
                          <a16:creationId xmlns:a16="http://schemas.microsoft.com/office/drawing/2014/main" id="{A90190E9-1060-470F-8696-DD67E0EDC1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65" name="Picture 3">
                      <a:extLst>
                        <a:ext uri="{FF2B5EF4-FFF2-40B4-BE49-F238E27FC236}">
                          <a16:creationId xmlns:a16="http://schemas.microsoft.com/office/drawing/2014/main" id="{2E058623-87EA-4C62-9656-E56D0738614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57" name="Moon 456">
                    <a:extLst>
                      <a:ext uri="{FF2B5EF4-FFF2-40B4-BE49-F238E27FC236}">
                        <a16:creationId xmlns:a16="http://schemas.microsoft.com/office/drawing/2014/main" id="{0D2FABD8-1E76-425E-AC7D-89630B33BCAA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172C862E-CA23-4BB6-AF6C-3B3AB05490B5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06E36AEA-E2C6-406F-99B9-0C02C9431496}"/>
                  </a:ext>
                </a:extLst>
              </p:cNvPr>
              <p:cNvGrpSpPr/>
              <p:nvPr/>
            </p:nvGrpSpPr>
            <p:grpSpPr>
              <a:xfrm>
                <a:off x="9321704" y="2317601"/>
                <a:ext cx="1481325" cy="434973"/>
                <a:chOff x="3361658" y="2820583"/>
                <a:chExt cx="1214494" cy="434973"/>
              </a:xfrm>
            </p:grpSpPr>
            <p:sp>
              <p:nvSpPr>
                <p:cNvPr id="452" name="Rectangle: Rounded Corners 158">
                  <a:extLst>
                    <a:ext uri="{FF2B5EF4-FFF2-40B4-BE49-F238E27FC236}">
                      <a16:creationId xmlns:a16="http://schemas.microsoft.com/office/drawing/2014/main" id="{63801ABC-B4B4-47B3-AADA-395553EB7554}"/>
                    </a:ext>
                  </a:extLst>
                </p:cNvPr>
                <p:cNvSpPr/>
                <p:nvPr/>
              </p:nvSpPr>
              <p:spPr>
                <a:xfrm>
                  <a:off x="3363713" y="2820583"/>
                  <a:ext cx="1212439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453" name="正方形/長方形 17">
                  <a:extLst>
                    <a:ext uri="{FF2B5EF4-FFF2-40B4-BE49-F238E27FC236}">
                      <a16:creationId xmlns:a16="http://schemas.microsoft.com/office/drawing/2014/main" id="{8B25FDA2-2F79-4397-B532-2631706E255B}"/>
                    </a:ext>
                  </a:extLst>
                </p:cNvPr>
                <p:cNvSpPr/>
                <p:nvPr/>
              </p:nvSpPr>
              <p:spPr>
                <a:xfrm>
                  <a:off x="3361658" y="2877590"/>
                  <a:ext cx="1101034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Fold box</a:t>
                  </a:r>
                  <a:endParaRPr lang="en-US" altLang="ja-JP" sz="7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grpSp>
            <p:nvGrpSpPr>
              <p:cNvPr id="439" name="Group 31">
                <a:extLst>
                  <a:ext uri="{FF2B5EF4-FFF2-40B4-BE49-F238E27FC236}">
                    <a16:creationId xmlns:a16="http://schemas.microsoft.com/office/drawing/2014/main" id="{0D1A8A41-A523-45AB-9FBB-A99BEC9825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9820978" y="2647219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440" name="Group 297">
                  <a:extLst>
                    <a:ext uri="{FF2B5EF4-FFF2-40B4-BE49-F238E27FC236}">
                      <a16:creationId xmlns:a16="http://schemas.microsoft.com/office/drawing/2014/main" id="{9B189375-1AA2-4FEC-AD68-C6807C48B8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442" name="Group 34">
                    <a:extLst>
                      <a:ext uri="{FF2B5EF4-FFF2-40B4-BE49-F238E27FC236}">
                        <a16:creationId xmlns:a16="http://schemas.microsoft.com/office/drawing/2014/main" id="{792071DA-9F7A-4926-95B5-C17B3EF846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444" name="Flowchart: Stored Data 443">
                      <a:extLst>
                        <a:ext uri="{FF2B5EF4-FFF2-40B4-BE49-F238E27FC236}">
                          <a16:creationId xmlns:a16="http://schemas.microsoft.com/office/drawing/2014/main" id="{C4DDE2A7-F58F-401C-811D-31BDDC9766DF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5" name="Flowchart: Stored Data 444">
                      <a:extLst>
                        <a:ext uri="{FF2B5EF4-FFF2-40B4-BE49-F238E27FC236}">
                          <a16:creationId xmlns:a16="http://schemas.microsoft.com/office/drawing/2014/main" id="{CAF4C00B-3463-4AAD-A391-4CCA1126B069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6" name="Flowchart: Stored Data 445">
                      <a:extLst>
                        <a:ext uri="{FF2B5EF4-FFF2-40B4-BE49-F238E27FC236}">
                          <a16:creationId xmlns:a16="http://schemas.microsoft.com/office/drawing/2014/main" id="{F174F0CC-D4F2-4548-AE8B-48C3B09B87B7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7" name="Flowchart: Stored Data 446">
                      <a:extLst>
                        <a:ext uri="{FF2B5EF4-FFF2-40B4-BE49-F238E27FC236}">
                          <a16:creationId xmlns:a16="http://schemas.microsoft.com/office/drawing/2014/main" id="{8FCE8F3A-CDD6-4B81-8171-5D8DC278414A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8" name="Oval 447">
                      <a:extLst>
                        <a:ext uri="{FF2B5EF4-FFF2-40B4-BE49-F238E27FC236}">
                          <a16:creationId xmlns:a16="http://schemas.microsoft.com/office/drawing/2014/main" id="{37D3FDD6-35CD-4D8C-A956-BBF377547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518E2789-9CCC-4F4A-B122-935BFE356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450" name="Picture 2">
                      <a:extLst>
                        <a:ext uri="{FF2B5EF4-FFF2-40B4-BE49-F238E27FC236}">
                          <a16:creationId xmlns:a16="http://schemas.microsoft.com/office/drawing/2014/main" id="{60FFD558-2970-47FE-AD84-614C75B7C4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51" name="Picture 3">
                      <a:extLst>
                        <a:ext uri="{FF2B5EF4-FFF2-40B4-BE49-F238E27FC236}">
                          <a16:creationId xmlns:a16="http://schemas.microsoft.com/office/drawing/2014/main" id="{AF9A2D89-E1AE-4D66-9F64-56515F70D0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443" name="Moon 442">
                    <a:extLst>
                      <a:ext uri="{FF2B5EF4-FFF2-40B4-BE49-F238E27FC236}">
                        <a16:creationId xmlns:a16="http://schemas.microsoft.com/office/drawing/2014/main" id="{0E67B409-88C0-4442-86A0-5C0171419F99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9F4AC6A6-96A8-4FBD-A8BA-E8D72A20C1C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33" name="正方形/長方形 17">
              <a:extLst>
                <a:ext uri="{FF2B5EF4-FFF2-40B4-BE49-F238E27FC236}">
                  <a16:creationId xmlns:a16="http://schemas.microsoft.com/office/drawing/2014/main" id="{20093C7E-97FB-4AA5-9F7A-4C696C4B0F78}"/>
                </a:ext>
              </a:extLst>
            </p:cNvPr>
            <p:cNvSpPr/>
            <p:nvPr/>
          </p:nvSpPr>
          <p:spPr>
            <a:xfrm>
              <a:off x="3794818" y="1532843"/>
              <a:ext cx="620628" cy="28493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7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Packing</a:t>
              </a:r>
              <a:endParaRPr lang="en-US" altLang="ja-JP" sz="7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79175" y="1814385"/>
            <a:ext cx="1217866" cy="1103159"/>
            <a:chOff x="9049743" y="1876228"/>
            <a:chExt cx="1217866" cy="1103159"/>
          </a:xfrm>
        </p:grpSpPr>
        <p:grpSp>
          <p:nvGrpSpPr>
            <p:cNvPr id="534" name="Group 3">
              <a:extLst>
                <a:ext uri="{FF2B5EF4-FFF2-40B4-BE49-F238E27FC236}">
                  <a16:creationId xmlns:a16="http://schemas.microsoft.com/office/drawing/2014/main" id="{CA4FD6F1-F8B7-47BA-8B9E-E26BFDC7F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8118" y="1974308"/>
              <a:ext cx="392784" cy="229201"/>
              <a:chOff x="201" y="528"/>
              <a:chExt cx="1068" cy="720"/>
            </a:xfrm>
          </p:grpSpPr>
          <p:sp>
            <p:nvSpPr>
              <p:cNvPr id="535" name="Line 4">
                <a:extLst>
                  <a:ext uri="{FF2B5EF4-FFF2-40B4-BE49-F238E27FC236}">
                    <a16:creationId xmlns:a16="http://schemas.microsoft.com/office/drawing/2014/main" id="{EF9F78CA-C3ED-49FE-82F4-3BBE0DBF0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1002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536" name="Group 5">
                <a:extLst>
                  <a:ext uri="{FF2B5EF4-FFF2-40B4-BE49-F238E27FC236}">
                    <a16:creationId xmlns:a16="http://schemas.microsoft.com/office/drawing/2014/main" id="{04DA22F3-8BB9-478B-A644-AFBCE2225D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" y="863"/>
                <a:ext cx="1068" cy="385"/>
                <a:chOff x="944" y="816"/>
                <a:chExt cx="4160" cy="1688"/>
              </a:xfrm>
            </p:grpSpPr>
            <p:sp>
              <p:nvSpPr>
                <p:cNvPr id="589" name="AutoShape 6" descr="50%">
                  <a:extLst>
                    <a:ext uri="{FF2B5EF4-FFF2-40B4-BE49-F238E27FC236}">
                      <a16:creationId xmlns:a16="http://schemas.microsoft.com/office/drawing/2014/main" id="{B0790ED8-7C7A-4704-BD68-23EA3A92B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968"/>
                  <a:ext cx="4144" cy="1536"/>
                </a:xfrm>
                <a:prstGeom prst="parallelogram">
                  <a:avLst>
                    <a:gd name="adj" fmla="val 99473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0" name="AutoShape 7" descr="50%">
                  <a:extLst>
                    <a:ext uri="{FF2B5EF4-FFF2-40B4-BE49-F238E27FC236}">
                      <a16:creationId xmlns:a16="http://schemas.microsoft.com/office/drawing/2014/main" id="{948FFC98-59B7-4CE1-B24B-BF586D690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1" name="AutoShape 8" descr="50%">
                  <a:extLst>
                    <a:ext uri="{FF2B5EF4-FFF2-40B4-BE49-F238E27FC236}">
                      <a16:creationId xmlns:a16="http://schemas.microsoft.com/office/drawing/2014/main" id="{A84C6BC5-B008-49C4-A3BA-606FC1229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6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2" name="AutoShape 9" descr="50%">
                  <a:extLst>
                    <a:ext uri="{FF2B5EF4-FFF2-40B4-BE49-F238E27FC236}">
                      <a16:creationId xmlns:a16="http://schemas.microsoft.com/office/drawing/2014/main" id="{E02F91D9-6042-425E-8AEE-0742A554C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12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3" name="AutoShape 10" descr="50%">
                  <a:extLst>
                    <a:ext uri="{FF2B5EF4-FFF2-40B4-BE49-F238E27FC236}">
                      <a16:creationId xmlns:a16="http://schemas.microsoft.com/office/drawing/2014/main" id="{C9E1FC4F-2C3A-417D-9CA7-8CE2C274B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0" y="1440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4" name="AutoShape 11" descr="50%">
                  <a:extLst>
                    <a:ext uri="{FF2B5EF4-FFF2-40B4-BE49-F238E27FC236}">
                      <a16:creationId xmlns:a16="http://schemas.microsoft.com/office/drawing/2014/main" id="{A21E4CEE-A5CF-4E40-88A7-839278886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4" y="824"/>
                  <a:ext cx="432" cy="384"/>
                </a:xfrm>
                <a:prstGeom prst="cube">
                  <a:avLst>
                    <a:gd name="adj" fmla="val 61458"/>
                  </a:avLst>
                </a:prstGeom>
                <a:pattFill prst="pct50">
                  <a:fgClr>
                    <a:srgbClr val="CC6600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595" name="AutoShape 12" descr="50%">
                  <a:extLst>
                    <a:ext uri="{FF2B5EF4-FFF2-40B4-BE49-F238E27FC236}">
                      <a16:creationId xmlns:a16="http://schemas.microsoft.com/office/drawing/2014/main" id="{450F1B36-E1F7-41D8-A23A-124D9FD7C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816"/>
                  <a:ext cx="4144" cy="1536"/>
                </a:xfrm>
                <a:prstGeom prst="parallelogram">
                  <a:avLst>
                    <a:gd name="adj" fmla="val 99473"/>
                  </a:avLst>
                </a:prstGeom>
                <a:pattFill prst="pct50">
                  <a:fgClr>
                    <a:srgbClr val="CC6600"/>
                  </a:fgClr>
                  <a:bgClr>
                    <a:srgbClr val="FFFFFF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p:grpSp>
          <p:sp>
            <p:nvSpPr>
              <p:cNvPr id="537" name="AutoShape 13">
                <a:extLst>
                  <a:ext uri="{FF2B5EF4-FFF2-40B4-BE49-F238E27FC236}">
                    <a16:creationId xmlns:a16="http://schemas.microsoft.com/office/drawing/2014/main" id="{9CB7CE3A-D374-46F1-AD26-ED95CBBE7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" y="611"/>
                <a:ext cx="515" cy="422"/>
              </a:xfrm>
              <a:prstGeom prst="cube">
                <a:avLst>
                  <a:gd name="adj" fmla="val 39454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AutoShape 14">
                <a:extLst>
                  <a:ext uri="{FF2B5EF4-FFF2-40B4-BE49-F238E27FC236}">
                    <a16:creationId xmlns:a16="http://schemas.microsoft.com/office/drawing/2014/main" id="{C2D31742-0F96-4FA1-93AC-DFF1DC41B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781"/>
                <a:ext cx="514" cy="422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Line 15">
                <a:extLst>
                  <a:ext uri="{FF2B5EF4-FFF2-40B4-BE49-F238E27FC236}">
                    <a16:creationId xmlns:a16="http://schemas.microsoft.com/office/drawing/2014/main" id="{6E5F76FA-EC94-4AAE-B251-2ACA7EC78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791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Line 16">
                <a:extLst>
                  <a:ext uri="{FF2B5EF4-FFF2-40B4-BE49-F238E27FC236}">
                    <a16:creationId xmlns:a16="http://schemas.microsoft.com/office/drawing/2014/main" id="{ADB74ABF-A105-4CED-B616-932D53BB6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7" y="616"/>
                <a:ext cx="198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AutoShape 17">
                <a:extLst>
                  <a:ext uri="{FF2B5EF4-FFF2-40B4-BE49-F238E27FC236}">
                    <a16:creationId xmlns:a16="http://schemas.microsoft.com/office/drawing/2014/main" id="{26D5113B-3031-4A0A-9FF3-116D989F3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" y="616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2" name="Line 18">
                <a:extLst>
                  <a:ext uri="{FF2B5EF4-FFF2-40B4-BE49-F238E27FC236}">
                    <a16:creationId xmlns:a16="http://schemas.microsoft.com/office/drawing/2014/main" id="{B6486DF0-2EC1-4B1C-86A3-2A5861789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4" y="626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AutoShape 19">
                <a:extLst>
                  <a:ext uri="{FF2B5EF4-FFF2-40B4-BE49-F238E27FC236}">
                    <a16:creationId xmlns:a16="http://schemas.microsoft.com/office/drawing/2014/main" id="{28E22836-ED61-4A21-9B6E-C5E9B80ED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81"/>
                <a:ext cx="514" cy="422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Line 20">
                <a:extLst>
                  <a:ext uri="{FF2B5EF4-FFF2-40B4-BE49-F238E27FC236}">
                    <a16:creationId xmlns:a16="http://schemas.microsoft.com/office/drawing/2014/main" id="{775DEC27-29E2-40C9-9441-2221E4F9E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" y="791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AutoShape 21">
                <a:extLst>
                  <a:ext uri="{FF2B5EF4-FFF2-40B4-BE49-F238E27FC236}">
                    <a16:creationId xmlns:a16="http://schemas.microsoft.com/office/drawing/2014/main" id="{18A3C969-E626-41F5-9E4C-7E4579D6D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528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Line 22">
                <a:extLst>
                  <a:ext uri="{FF2B5EF4-FFF2-40B4-BE49-F238E27FC236}">
                    <a16:creationId xmlns:a16="http://schemas.microsoft.com/office/drawing/2014/main" id="{E38764F4-7864-47E1-B1F4-8C13A4FA4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9" y="538"/>
                <a:ext cx="198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7" name="AutoShape 23">
                <a:extLst>
                  <a:ext uri="{FF2B5EF4-FFF2-40B4-BE49-F238E27FC236}">
                    <a16:creationId xmlns:a16="http://schemas.microsoft.com/office/drawing/2014/main" id="{F828B4CA-C6F5-4576-AD33-B7D21FB7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528"/>
                <a:ext cx="514" cy="421"/>
              </a:xfrm>
              <a:prstGeom prst="cube">
                <a:avLst>
                  <a:gd name="adj" fmla="val 39454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Line 24">
                <a:extLst>
                  <a:ext uri="{FF2B5EF4-FFF2-40B4-BE49-F238E27FC236}">
                    <a16:creationId xmlns:a16="http://schemas.microsoft.com/office/drawing/2014/main" id="{E53F6B81-0A1F-4A99-94BA-152621050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" y="538"/>
                <a:ext cx="197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549" name="Group 25">
                <a:extLst>
                  <a:ext uri="{FF2B5EF4-FFF2-40B4-BE49-F238E27FC236}">
                    <a16:creationId xmlns:a16="http://schemas.microsoft.com/office/drawing/2014/main" id="{3D47E3F8-9A82-4B6D-9738-71EAEE5D15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1072"/>
                <a:ext cx="198" cy="97"/>
                <a:chOff x="1248" y="816"/>
                <a:chExt cx="240" cy="132"/>
              </a:xfrm>
            </p:grpSpPr>
            <p:sp>
              <p:nvSpPr>
                <p:cNvPr id="582" name="AutoShape 26">
                  <a:extLst>
                    <a:ext uri="{FF2B5EF4-FFF2-40B4-BE49-F238E27FC236}">
                      <a16:creationId xmlns:a16="http://schemas.microsoft.com/office/drawing/2014/main" id="{78B89E5E-B076-4F8C-B389-C12F540B4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202243">
                  <a:off x="1248" y="816"/>
                  <a:ext cx="240" cy="96"/>
                </a:xfrm>
                <a:prstGeom prst="parallelogram">
                  <a:avLst>
                    <a:gd name="adj" fmla="val 625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83" name="Group 27">
                  <a:extLst>
                    <a:ext uri="{FF2B5EF4-FFF2-40B4-BE49-F238E27FC236}">
                      <a16:creationId xmlns:a16="http://schemas.microsoft.com/office/drawing/2014/main" id="{4879B577-25D7-47B0-8423-5D7A304C0E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96" y="816"/>
                  <a:ext cx="120" cy="132"/>
                  <a:chOff x="1464" y="1164"/>
                  <a:chExt cx="144" cy="108"/>
                </a:xfrm>
              </p:grpSpPr>
              <p:sp>
                <p:nvSpPr>
                  <p:cNvPr id="584" name="Line 28">
                    <a:extLst>
                      <a:ext uri="{FF2B5EF4-FFF2-40B4-BE49-F238E27FC236}">
                        <a16:creationId xmlns:a16="http://schemas.microsoft.com/office/drawing/2014/main" id="{F1754BB2-FE8E-4582-852B-0B42DB5BD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64" y="1224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5" name="Line 29">
                    <a:extLst>
                      <a:ext uri="{FF2B5EF4-FFF2-40B4-BE49-F238E27FC236}">
                        <a16:creationId xmlns:a16="http://schemas.microsoft.com/office/drawing/2014/main" id="{DCAD0D5F-3449-4A29-97A5-6AE38122AA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00" y="1212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6" name="Line 30">
                    <a:extLst>
                      <a:ext uri="{FF2B5EF4-FFF2-40B4-BE49-F238E27FC236}">
                        <a16:creationId xmlns:a16="http://schemas.microsoft.com/office/drawing/2014/main" id="{49409D30-17BD-4629-B4A5-85E9FA78EB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200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7" name="Line 31">
                    <a:extLst>
                      <a:ext uri="{FF2B5EF4-FFF2-40B4-BE49-F238E27FC236}">
                        <a16:creationId xmlns:a16="http://schemas.microsoft.com/office/drawing/2014/main" id="{9955ACAC-FE32-4A77-83FB-8B0E1288B4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72" y="1182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8" name="Line 32">
                    <a:extLst>
                      <a:ext uri="{FF2B5EF4-FFF2-40B4-BE49-F238E27FC236}">
                        <a16:creationId xmlns:a16="http://schemas.microsoft.com/office/drawing/2014/main" id="{8F1A1ED7-744B-4E4B-9EDF-6172F232B9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08" y="1164"/>
                    <a:ext cx="0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0" name="Group 33">
                <a:extLst>
                  <a:ext uri="{FF2B5EF4-FFF2-40B4-BE49-F238E27FC236}">
                    <a16:creationId xmlns:a16="http://schemas.microsoft.com/office/drawing/2014/main" id="{F19AE3F0-91EB-4E39-B62A-F530D0F5A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967"/>
                <a:ext cx="79" cy="35"/>
                <a:chOff x="3120" y="3600"/>
                <a:chExt cx="96" cy="48"/>
              </a:xfrm>
            </p:grpSpPr>
            <p:sp>
              <p:nvSpPr>
                <p:cNvPr id="575" name="Rectangle 34">
                  <a:extLst>
                    <a:ext uri="{FF2B5EF4-FFF2-40B4-BE49-F238E27FC236}">
                      <a16:creationId xmlns:a16="http://schemas.microsoft.com/office/drawing/2014/main" id="{33CA6C45-405B-4C1E-AF05-3E4052EA7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76" name="Group 35">
                  <a:extLst>
                    <a:ext uri="{FF2B5EF4-FFF2-40B4-BE49-F238E27FC236}">
                      <a16:creationId xmlns:a16="http://schemas.microsoft.com/office/drawing/2014/main" id="{BEA96BED-F1BC-4C2C-9485-E4E1D57D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77" name="Line 36">
                    <a:extLst>
                      <a:ext uri="{FF2B5EF4-FFF2-40B4-BE49-F238E27FC236}">
                        <a16:creationId xmlns:a16="http://schemas.microsoft.com/office/drawing/2014/main" id="{C7F36870-B7E7-4A9E-8D9D-82BCA0D97D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8" name="Line 37">
                    <a:extLst>
                      <a:ext uri="{FF2B5EF4-FFF2-40B4-BE49-F238E27FC236}">
                        <a16:creationId xmlns:a16="http://schemas.microsoft.com/office/drawing/2014/main" id="{4E4E1AED-ADB1-449D-A311-1FC22A0FFD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9" name="Line 38">
                    <a:extLst>
                      <a:ext uri="{FF2B5EF4-FFF2-40B4-BE49-F238E27FC236}">
                        <a16:creationId xmlns:a16="http://schemas.microsoft.com/office/drawing/2014/main" id="{00C1C393-9F3E-479D-BE0D-A7A6430BB4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0" name="Line 39">
                    <a:extLst>
                      <a:ext uri="{FF2B5EF4-FFF2-40B4-BE49-F238E27FC236}">
                        <a16:creationId xmlns:a16="http://schemas.microsoft.com/office/drawing/2014/main" id="{12651422-F794-4670-9095-B46F0C9A11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81" name="Line 40">
                    <a:extLst>
                      <a:ext uri="{FF2B5EF4-FFF2-40B4-BE49-F238E27FC236}">
                        <a16:creationId xmlns:a16="http://schemas.microsoft.com/office/drawing/2014/main" id="{A6A47C2A-58D9-41E9-800A-30736896F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1" name="Group 41">
                <a:extLst>
                  <a:ext uri="{FF2B5EF4-FFF2-40B4-BE49-F238E27FC236}">
                    <a16:creationId xmlns:a16="http://schemas.microsoft.com/office/drawing/2014/main" id="{B54FF853-20A2-4A34-B070-76E6A3A753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721"/>
                <a:ext cx="79" cy="35"/>
                <a:chOff x="3120" y="3600"/>
                <a:chExt cx="96" cy="48"/>
              </a:xfrm>
            </p:grpSpPr>
            <p:sp>
              <p:nvSpPr>
                <p:cNvPr id="568" name="Rectangle 42">
                  <a:extLst>
                    <a:ext uri="{FF2B5EF4-FFF2-40B4-BE49-F238E27FC236}">
                      <a16:creationId xmlns:a16="http://schemas.microsoft.com/office/drawing/2014/main" id="{733FEEC8-BBCD-4E39-8827-9479058C0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69" name="Group 43">
                  <a:extLst>
                    <a:ext uri="{FF2B5EF4-FFF2-40B4-BE49-F238E27FC236}">
                      <a16:creationId xmlns:a16="http://schemas.microsoft.com/office/drawing/2014/main" id="{6D765303-CBD2-4524-B09D-53556EFB31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70" name="Line 44">
                    <a:extLst>
                      <a:ext uri="{FF2B5EF4-FFF2-40B4-BE49-F238E27FC236}">
                        <a16:creationId xmlns:a16="http://schemas.microsoft.com/office/drawing/2014/main" id="{E47B1049-36EB-4AB4-A9E6-D2FCCA1363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1" name="Line 45">
                    <a:extLst>
                      <a:ext uri="{FF2B5EF4-FFF2-40B4-BE49-F238E27FC236}">
                        <a16:creationId xmlns:a16="http://schemas.microsoft.com/office/drawing/2014/main" id="{02CD0941-E736-405B-BF5C-F20C3366C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2" name="Line 46">
                    <a:extLst>
                      <a:ext uri="{FF2B5EF4-FFF2-40B4-BE49-F238E27FC236}">
                        <a16:creationId xmlns:a16="http://schemas.microsoft.com/office/drawing/2014/main" id="{D90C585C-356E-467F-A5EC-7F93041036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3" name="Line 47">
                    <a:extLst>
                      <a:ext uri="{FF2B5EF4-FFF2-40B4-BE49-F238E27FC236}">
                        <a16:creationId xmlns:a16="http://schemas.microsoft.com/office/drawing/2014/main" id="{312FC0B9-C93D-4798-BDAC-045B4516B4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74" name="Line 48">
                    <a:extLst>
                      <a:ext uri="{FF2B5EF4-FFF2-40B4-BE49-F238E27FC236}">
                        <a16:creationId xmlns:a16="http://schemas.microsoft.com/office/drawing/2014/main" id="{EF0515E9-10A9-42B9-8104-17F4A45B91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2" name="Group 49">
                <a:extLst>
                  <a:ext uri="{FF2B5EF4-FFF2-40B4-BE49-F238E27FC236}">
                    <a16:creationId xmlns:a16="http://schemas.microsoft.com/office/drawing/2014/main" id="{D1DB505B-307A-402D-891F-5DE5AC0C9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" y="967"/>
                <a:ext cx="79" cy="35"/>
                <a:chOff x="3120" y="3600"/>
                <a:chExt cx="96" cy="48"/>
              </a:xfrm>
            </p:grpSpPr>
            <p:sp>
              <p:nvSpPr>
                <p:cNvPr id="561" name="Rectangle 50">
                  <a:extLst>
                    <a:ext uri="{FF2B5EF4-FFF2-40B4-BE49-F238E27FC236}">
                      <a16:creationId xmlns:a16="http://schemas.microsoft.com/office/drawing/2014/main" id="{59355B32-24D0-4167-A322-F83426D28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62" name="Group 51">
                  <a:extLst>
                    <a:ext uri="{FF2B5EF4-FFF2-40B4-BE49-F238E27FC236}">
                      <a16:creationId xmlns:a16="http://schemas.microsoft.com/office/drawing/2014/main" id="{0D74E9D4-23D3-4BEA-B110-6798656864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63" name="Line 52">
                    <a:extLst>
                      <a:ext uri="{FF2B5EF4-FFF2-40B4-BE49-F238E27FC236}">
                        <a16:creationId xmlns:a16="http://schemas.microsoft.com/office/drawing/2014/main" id="{0B9EB406-ECC8-414A-BE37-202DE466F2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4" name="Line 53">
                    <a:extLst>
                      <a:ext uri="{FF2B5EF4-FFF2-40B4-BE49-F238E27FC236}">
                        <a16:creationId xmlns:a16="http://schemas.microsoft.com/office/drawing/2014/main" id="{D8942C74-7078-4A8D-A8FB-30F771823A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5" name="Line 54">
                    <a:extLst>
                      <a:ext uri="{FF2B5EF4-FFF2-40B4-BE49-F238E27FC236}">
                        <a16:creationId xmlns:a16="http://schemas.microsoft.com/office/drawing/2014/main" id="{6445DCBA-62CB-4340-9C15-8B0504734C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6" name="Line 55">
                    <a:extLst>
                      <a:ext uri="{FF2B5EF4-FFF2-40B4-BE49-F238E27FC236}">
                        <a16:creationId xmlns:a16="http://schemas.microsoft.com/office/drawing/2014/main" id="{A194C636-5E42-46BA-B4C2-A9ECA834269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7" name="Line 56">
                    <a:extLst>
                      <a:ext uri="{FF2B5EF4-FFF2-40B4-BE49-F238E27FC236}">
                        <a16:creationId xmlns:a16="http://schemas.microsoft.com/office/drawing/2014/main" id="{A136A76B-5084-4592-87DE-BB5E092480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grpSp>
            <p:nvGrpSpPr>
              <p:cNvPr id="553" name="Group 57">
                <a:extLst>
                  <a:ext uri="{FF2B5EF4-FFF2-40B4-BE49-F238E27FC236}">
                    <a16:creationId xmlns:a16="http://schemas.microsoft.com/office/drawing/2014/main" id="{AD1F43F8-241F-4E53-B466-069A769C61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" y="721"/>
                <a:ext cx="79" cy="35"/>
                <a:chOff x="3120" y="3600"/>
                <a:chExt cx="96" cy="48"/>
              </a:xfrm>
            </p:grpSpPr>
            <p:sp>
              <p:nvSpPr>
                <p:cNvPr id="554" name="Rectangle 58">
                  <a:extLst>
                    <a:ext uri="{FF2B5EF4-FFF2-40B4-BE49-F238E27FC236}">
                      <a16:creationId xmlns:a16="http://schemas.microsoft.com/office/drawing/2014/main" id="{6C931D6B-E02B-43BC-8BF6-415A56F5E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3600"/>
                  <a:ext cx="96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555" name="Group 59">
                  <a:extLst>
                    <a:ext uri="{FF2B5EF4-FFF2-40B4-BE49-F238E27FC236}">
                      <a16:creationId xmlns:a16="http://schemas.microsoft.com/office/drawing/2014/main" id="{E83514B8-87A7-4C74-982E-CC98262D70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29" y="3606"/>
                  <a:ext cx="74" cy="33"/>
                  <a:chOff x="3456" y="3648"/>
                  <a:chExt cx="74" cy="33"/>
                </a:xfrm>
              </p:grpSpPr>
              <p:sp>
                <p:nvSpPr>
                  <p:cNvPr id="556" name="Line 60">
                    <a:extLst>
                      <a:ext uri="{FF2B5EF4-FFF2-40B4-BE49-F238E27FC236}">
                        <a16:creationId xmlns:a16="http://schemas.microsoft.com/office/drawing/2014/main" id="{926F0A98-2668-4683-9D25-1D1830FF32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7" name="Line 61">
                    <a:extLst>
                      <a:ext uri="{FF2B5EF4-FFF2-40B4-BE49-F238E27FC236}">
                        <a16:creationId xmlns:a16="http://schemas.microsoft.com/office/drawing/2014/main" id="{C721E22D-BF60-4DC3-A177-87DBD2DB20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77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8" name="Line 62">
                    <a:extLst>
                      <a:ext uri="{FF2B5EF4-FFF2-40B4-BE49-F238E27FC236}">
                        <a16:creationId xmlns:a16="http://schemas.microsoft.com/office/drawing/2014/main" id="{AFA2BF88-73DD-43AD-A277-4E230BC3E6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98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59" name="Line 63">
                    <a:extLst>
                      <a:ext uri="{FF2B5EF4-FFF2-40B4-BE49-F238E27FC236}">
                        <a16:creationId xmlns:a16="http://schemas.microsoft.com/office/drawing/2014/main" id="{86D30380-CD3D-4D57-94CE-62194CDD85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19" y="3648"/>
                    <a:ext cx="0" cy="3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560" name="Line 64">
                    <a:extLst>
                      <a:ext uri="{FF2B5EF4-FFF2-40B4-BE49-F238E27FC236}">
                        <a16:creationId xmlns:a16="http://schemas.microsoft.com/office/drawing/2014/main" id="{A1EDD6CA-30C2-4519-9443-25B1B8BC07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0" y="3648"/>
                    <a:ext cx="0" cy="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</p:grpSp>
        <p:pic>
          <p:nvPicPr>
            <p:cNvPr id="596" name="Picture 7">
              <a:extLst>
                <a:ext uri="{FF2B5EF4-FFF2-40B4-BE49-F238E27FC236}">
                  <a16:creationId xmlns:a16="http://schemas.microsoft.com/office/drawing/2014/main" id="{904B4591-D006-4A64-BD02-593360043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2451" y="1876228"/>
              <a:ext cx="488348" cy="380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D42E932C-2D0B-4B64-9E96-24DB0FCD02FE}"/>
                </a:ext>
              </a:extLst>
            </p:cNvPr>
            <p:cNvSpPr/>
            <p:nvPr/>
          </p:nvSpPr>
          <p:spPr>
            <a:xfrm>
              <a:off x="9049743" y="2570568"/>
              <a:ext cx="1217866" cy="40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check</a:t>
              </a:r>
            </a:p>
          </p:txBody>
        </p:sp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B7DD0E2B-8232-4AA9-A253-452B8773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1709" t="54925" r="19538"/>
            <a:stretch/>
          </p:blipFill>
          <p:spPr>
            <a:xfrm>
              <a:off x="9425370" y="2199310"/>
              <a:ext cx="589109" cy="3292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8" name="Rectangular Callout 2">
            <a:extLst>
              <a:ext uri="{FF2B5EF4-FFF2-40B4-BE49-F238E27FC236}">
                <a16:creationId xmlns:a16="http://schemas.microsoft.com/office/drawing/2014/main" id="{A88824F2-8F91-4F51-BF1D-2D30580BFA43}"/>
              </a:ext>
            </a:extLst>
          </p:cNvPr>
          <p:cNvSpPr/>
          <p:nvPr/>
        </p:nvSpPr>
        <p:spPr>
          <a:xfrm>
            <a:off x="2097546" y="1524401"/>
            <a:ext cx="1093006" cy="269771"/>
          </a:xfrm>
          <a:prstGeom prst="wedgeRectCallout">
            <a:avLst>
              <a:gd name="adj1" fmla="val 1786"/>
              <a:gd name="adj2" fmla="val 96528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Stick serial no label in 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Base &amp; remote.</a:t>
            </a:r>
          </a:p>
        </p:txBody>
      </p: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201B0899-249C-41AD-A6DD-B33E43FAA85D}"/>
              </a:ext>
            </a:extLst>
          </p:cNvPr>
          <p:cNvGrpSpPr/>
          <p:nvPr/>
        </p:nvGrpSpPr>
        <p:grpSpPr>
          <a:xfrm>
            <a:off x="1263790" y="2682031"/>
            <a:ext cx="1078031" cy="1353621"/>
            <a:chOff x="2272608" y="1979481"/>
            <a:chExt cx="1078031" cy="1511383"/>
          </a:xfrm>
        </p:grpSpPr>
        <p:pic>
          <p:nvPicPr>
            <p:cNvPr id="610" name="Picture 2" descr="18f9eef5e53af1a9f221">
              <a:extLst>
                <a:ext uri="{FF2B5EF4-FFF2-40B4-BE49-F238E27FC236}">
                  <a16:creationId xmlns:a16="http://schemas.microsoft.com/office/drawing/2014/main" id="{1AB08B05-B2D7-48CD-BC35-B92ED786C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055932" y="2196157"/>
              <a:ext cx="1511383" cy="107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73C9787-5FC3-45E0-A243-9B38FBA88E20}"/>
                </a:ext>
              </a:extLst>
            </p:cNvPr>
            <p:cNvSpPr/>
            <p:nvPr/>
          </p:nvSpPr>
          <p:spPr>
            <a:xfrm>
              <a:off x="2272608" y="1989556"/>
              <a:ext cx="1078031" cy="10089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34C095C4-9BCD-4E73-87DC-2D79400FFF08}"/>
                </a:ext>
              </a:extLst>
            </p:cNvPr>
            <p:cNvSpPr/>
            <p:nvPr/>
          </p:nvSpPr>
          <p:spPr>
            <a:xfrm>
              <a:off x="2331735" y="3046233"/>
              <a:ext cx="609873" cy="3003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05A16D8E-D27C-47C3-94C6-9B0EBD17B9E7}"/>
                </a:ext>
              </a:extLst>
            </p:cNvPr>
            <p:cNvSpPr/>
            <p:nvPr/>
          </p:nvSpPr>
          <p:spPr>
            <a:xfrm>
              <a:off x="2970718" y="3046233"/>
              <a:ext cx="376232" cy="1267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4" name="Rectangular Callout 8">
            <a:extLst>
              <a:ext uri="{FF2B5EF4-FFF2-40B4-BE49-F238E27FC236}">
                <a16:creationId xmlns:a16="http://schemas.microsoft.com/office/drawing/2014/main" id="{527B543E-AEEE-4DC1-96EA-9EE3B31B06FC}"/>
              </a:ext>
            </a:extLst>
          </p:cNvPr>
          <p:cNvSpPr/>
          <p:nvPr/>
        </p:nvSpPr>
        <p:spPr>
          <a:xfrm>
            <a:off x="6002224" y="2711235"/>
            <a:ext cx="1955967" cy="842745"/>
          </a:xfrm>
          <a:prstGeom prst="wedgeRectCallout">
            <a:avLst>
              <a:gd name="adj1" fmla="val 17528"/>
              <a:gd name="adj2" fmla="val -9978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serial carton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 &amp; remote</a:t>
            </a:r>
          </a:p>
          <a:p>
            <a:r>
              <a:rPr lang="en-GB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manual. Because the serial no have barcode </a:t>
            </a:r>
          </a:p>
        </p:txBody>
      </p:sp>
      <p:pic>
        <p:nvPicPr>
          <p:cNvPr id="615" name="Picture 3" descr="18f9f0ba30ebd8fc5292">
            <a:extLst>
              <a:ext uri="{FF2B5EF4-FFF2-40B4-BE49-F238E27FC236}">
                <a16:creationId xmlns:a16="http://schemas.microsoft.com/office/drawing/2014/main" id="{053D9A2B-B4A3-4EBF-8A90-BA869A2DE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backgroundMark x1="87308" y1="97510" x2="38462" y2="9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-27621" y="2463298"/>
            <a:ext cx="1081200" cy="100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E71FE81D-D97D-4830-9DDA-3D232EC37F09}"/>
              </a:ext>
            </a:extLst>
          </p:cNvPr>
          <p:cNvCxnSpPr>
            <a:cxnSpLocks/>
          </p:cNvCxnSpPr>
          <p:nvPr/>
        </p:nvCxnSpPr>
        <p:spPr>
          <a:xfrm flipH="1" flipV="1">
            <a:off x="570744" y="3214441"/>
            <a:ext cx="872271" cy="61310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" name="Picture 2" descr="18f9eef5e53af1a9f221">
            <a:extLst>
              <a:ext uri="{FF2B5EF4-FFF2-40B4-BE49-F238E27FC236}">
                <a16:creationId xmlns:a16="http://schemas.microsoft.com/office/drawing/2014/main" id="{231FF717-0183-45C4-8934-643C85379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99793" y="3414919"/>
            <a:ext cx="375176" cy="105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8" name="Rectangle 617">
            <a:extLst>
              <a:ext uri="{FF2B5EF4-FFF2-40B4-BE49-F238E27FC236}">
                <a16:creationId xmlns:a16="http://schemas.microsoft.com/office/drawing/2014/main" id="{9DF82D33-5984-489A-B298-BB82B9C61079}"/>
              </a:ext>
            </a:extLst>
          </p:cNvPr>
          <p:cNvSpPr/>
          <p:nvPr/>
        </p:nvSpPr>
        <p:spPr>
          <a:xfrm>
            <a:off x="-21270" y="3424289"/>
            <a:ext cx="1272934" cy="30035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Base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barcode</a:t>
            </a:r>
          </a:p>
        </p:txBody>
      </p:sp>
      <p:pic>
        <p:nvPicPr>
          <p:cNvPr id="619" name="Picture 2" descr="18f9f0b7f17b0ba87201">
            <a:extLst>
              <a:ext uri="{FF2B5EF4-FFF2-40B4-BE49-F238E27FC236}">
                <a16:creationId xmlns:a16="http://schemas.microsoft.com/office/drawing/2014/main" id="{D376344E-2878-46B7-A988-FBCC2BCB1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81081" y1="90090" x2="80405" y2="9910"/>
                        <a14:backgroundMark x1="27703" y1="92793" x2="52027" y2="94595"/>
                        <a14:backgroundMark x1="45608" y1="0" x2="22635" y2="9009"/>
                        <a14:backgroundMark x1="47297" y1="8108" x2="76014" y2="8108"/>
                        <a14:backgroundMark x1="82770" y1="99099" x2="86824" y2="99099"/>
                        <a14:backgroundMark x1="55068" y1="99099" x2="82095" y2="99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56708" y="3086090"/>
            <a:ext cx="1210786" cy="46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7BBF60E6-D5A6-428E-B97D-4BC65E74FBAC}"/>
              </a:ext>
            </a:extLst>
          </p:cNvPr>
          <p:cNvCxnSpPr>
            <a:cxnSpLocks/>
          </p:cNvCxnSpPr>
          <p:nvPr/>
        </p:nvCxnSpPr>
        <p:spPr>
          <a:xfrm flipV="1">
            <a:off x="2152794" y="3581473"/>
            <a:ext cx="655921" cy="19947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1" name="Picture 2" descr="18f9eef5e53af1a9f221">
            <a:extLst>
              <a:ext uri="{FF2B5EF4-FFF2-40B4-BE49-F238E27FC236}">
                <a16:creationId xmlns:a16="http://schemas.microsoft.com/office/drawing/2014/main" id="{5CCFAED5-FC3D-4448-90D0-BB89A7970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231804" y="3498379"/>
            <a:ext cx="316671" cy="86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2" name="Rectangle 621">
            <a:extLst>
              <a:ext uri="{FF2B5EF4-FFF2-40B4-BE49-F238E27FC236}">
                <a16:creationId xmlns:a16="http://schemas.microsoft.com/office/drawing/2014/main" id="{FCE8700A-3778-45E1-8DA2-98505F8C7615}"/>
              </a:ext>
            </a:extLst>
          </p:cNvPr>
          <p:cNvSpPr/>
          <p:nvPr/>
        </p:nvSpPr>
        <p:spPr>
          <a:xfrm>
            <a:off x="2776770" y="3399496"/>
            <a:ext cx="1272934" cy="30035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remote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barcode</a:t>
            </a:r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D9CDBA2B-11CD-4709-82B2-4F5801BF0875}"/>
              </a:ext>
            </a:extLst>
          </p:cNvPr>
          <p:cNvGrpSpPr/>
          <p:nvPr/>
        </p:nvGrpSpPr>
        <p:grpSpPr>
          <a:xfrm>
            <a:off x="3930383" y="2626047"/>
            <a:ext cx="1960736" cy="1481193"/>
            <a:chOff x="120279" y="2045701"/>
            <a:chExt cx="1960736" cy="1691375"/>
          </a:xfrm>
        </p:grpSpPr>
        <p:pic>
          <p:nvPicPr>
            <p:cNvPr id="624" name="Picture 2" descr="18fa30af9aa4bb5c8282">
              <a:extLst>
                <a:ext uri="{FF2B5EF4-FFF2-40B4-BE49-F238E27FC236}">
                  <a16:creationId xmlns:a16="http://schemas.microsoft.com/office/drawing/2014/main" id="{A69A24D7-FD4A-40BF-88B1-2E4656847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257344" y="1913406"/>
              <a:ext cx="1691375" cy="195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612E81B-D5AC-4B84-99CB-BFF47F5511A0}"/>
                </a:ext>
              </a:extLst>
            </p:cNvPr>
            <p:cNvSpPr/>
            <p:nvPr/>
          </p:nvSpPr>
          <p:spPr>
            <a:xfrm>
              <a:off x="1097394" y="2828798"/>
              <a:ext cx="839271" cy="924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</a:rPr>
                <a:t>KX-TGC1611SPC</a:t>
              </a:r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F334FE4D-A101-4692-BE43-C4D0829AC1F6}"/>
                </a:ext>
              </a:extLst>
            </p:cNvPr>
            <p:cNvSpPr/>
            <p:nvPr/>
          </p:nvSpPr>
          <p:spPr>
            <a:xfrm>
              <a:off x="1092221" y="3017442"/>
              <a:ext cx="762974" cy="76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</a:rPr>
                <a:t>4ECCJ170833</a:t>
              </a:r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3B41B508-3C8B-4E76-9EBB-D25F47F29647}"/>
                </a:ext>
              </a:extLst>
            </p:cNvPr>
            <p:cNvSpPr/>
            <p:nvPr/>
          </p:nvSpPr>
          <p:spPr>
            <a:xfrm>
              <a:off x="120279" y="2260574"/>
              <a:ext cx="920256" cy="37587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Scan barcode in Weight</a:t>
              </a:r>
            </a:p>
          </p:txBody>
        </p:sp>
      </p:grp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FB1B6D34-60A2-46B4-A10A-85726C5C14BD}"/>
              </a:ext>
            </a:extLst>
          </p:cNvPr>
          <p:cNvCxnSpPr>
            <a:cxnSpLocks/>
          </p:cNvCxnSpPr>
          <p:nvPr/>
        </p:nvCxnSpPr>
        <p:spPr>
          <a:xfrm>
            <a:off x="2230949" y="3119997"/>
            <a:ext cx="2549090" cy="36649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40207" y="3436756"/>
            <a:ext cx="862355" cy="1377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4" name="Straight Arrow Connector 743"/>
          <p:cNvCxnSpPr/>
          <p:nvPr/>
        </p:nvCxnSpPr>
        <p:spPr>
          <a:xfrm flipV="1">
            <a:off x="8256057" y="2870527"/>
            <a:ext cx="13164" cy="139611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/>
          <p:cNvCxnSpPr/>
          <p:nvPr/>
        </p:nvCxnSpPr>
        <p:spPr>
          <a:xfrm flipV="1">
            <a:off x="461478" y="4311631"/>
            <a:ext cx="7807743" cy="43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1478" y="4067906"/>
            <a:ext cx="0" cy="26912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Connector 748"/>
          <p:cNvCxnSpPr/>
          <p:nvPr/>
        </p:nvCxnSpPr>
        <p:spPr>
          <a:xfrm>
            <a:off x="2753679" y="3907759"/>
            <a:ext cx="8422" cy="39997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Multiply 749"/>
          <p:cNvSpPr/>
          <p:nvPr/>
        </p:nvSpPr>
        <p:spPr>
          <a:xfrm>
            <a:off x="7800165" y="3773783"/>
            <a:ext cx="880610" cy="745893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7D622171-5B9E-46A9-868B-D12F72DA6E37}"/>
              </a:ext>
            </a:extLst>
          </p:cNvPr>
          <p:cNvGrpSpPr/>
          <p:nvPr/>
        </p:nvGrpSpPr>
        <p:grpSpPr>
          <a:xfrm>
            <a:off x="9453674" y="1622409"/>
            <a:ext cx="1435821" cy="1115652"/>
            <a:chOff x="4818997" y="1488745"/>
            <a:chExt cx="1410162" cy="998784"/>
          </a:xfrm>
        </p:grpSpPr>
        <p:pic>
          <p:nvPicPr>
            <p:cNvPr id="752" name="Picture 751">
              <a:extLst>
                <a:ext uri="{FF2B5EF4-FFF2-40B4-BE49-F238E27FC236}">
                  <a16:creationId xmlns:a16="http://schemas.microsoft.com/office/drawing/2014/main" id="{E5350DC7-4FCF-411C-9B04-2DA6EF957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 flipV="1">
              <a:off x="4818997" y="1538761"/>
              <a:ext cx="619241" cy="889991"/>
            </a:xfrm>
            <a:prstGeom prst="rect">
              <a:avLst/>
            </a:prstGeom>
          </p:spPr>
        </p:pic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9E9C7B2C-80C0-428D-AA78-C984C85E0878}"/>
                </a:ext>
              </a:extLst>
            </p:cNvPr>
            <p:cNvSpPr/>
            <p:nvPr/>
          </p:nvSpPr>
          <p:spPr>
            <a:xfrm>
              <a:off x="5543136" y="1488745"/>
              <a:ext cx="686023" cy="99878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Only scan serial No on Carton box</a:t>
              </a:r>
            </a:p>
          </p:txBody>
        </p:sp>
      </p:grpSp>
      <p:pic>
        <p:nvPicPr>
          <p:cNvPr id="754" name="Picture 753">
            <a:extLst>
              <a:ext uri="{FF2B5EF4-FFF2-40B4-BE49-F238E27FC236}">
                <a16:creationId xmlns:a16="http://schemas.microsoft.com/office/drawing/2014/main" id="{BA7F94B4-06D7-4696-8265-E65EF7E7548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434" y="1803273"/>
            <a:ext cx="1331936" cy="819615"/>
          </a:xfrm>
          <a:prstGeom prst="rect">
            <a:avLst/>
          </a:prstGeom>
        </p:spPr>
      </p:pic>
      <p:sp>
        <p:nvSpPr>
          <p:cNvPr id="756" name="Rectangle 755">
            <a:extLst>
              <a:ext uri="{FF2B5EF4-FFF2-40B4-BE49-F238E27FC236}">
                <a16:creationId xmlns:a16="http://schemas.microsoft.com/office/drawing/2014/main" id="{6C1C34CB-D421-431D-8AE8-1EDC892D9703}"/>
              </a:ext>
            </a:extLst>
          </p:cNvPr>
          <p:cNvSpPr/>
          <p:nvPr/>
        </p:nvSpPr>
        <p:spPr>
          <a:xfrm>
            <a:off x="546588" y="2824339"/>
            <a:ext cx="483513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Base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D71A5330-3E45-44AD-807A-2A8BB027F340}"/>
              </a:ext>
            </a:extLst>
          </p:cNvPr>
          <p:cNvSpPr/>
          <p:nvPr/>
        </p:nvSpPr>
        <p:spPr>
          <a:xfrm>
            <a:off x="2899706" y="2849436"/>
            <a:ext cx="601918" cy="15070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AB211E62-04A6-402A-8B5B-09A82A9826E1}"/>
              </a:ext>
            </a:extLst>
          </p:cNvPr>
          <p:cNvSpPr/>
          <p:nvPr/>
        </p:nvSpPr>
        <p:spPr>
          <a:xfrm>
            <a:off x="1246293" y="2520155"/>
            <a:ext cx="1133385" cy="1429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Serial Carton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1550" y="1488727"/>
            <a:ext cx="11965350" cy="303094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87082" y="1451028"/>
            <a:ext cx="1761007" cy="23964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Issued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88" name="Rounded Rectangle 887"/>
          <p:cNvSpPr/>
          <p:nvPr/>
        </p:nvSpPr>
        <p:spPr>
          <a:xfrm>
            <a:off x="61550" y="4722335"/>
            <a:ext cx="11965350" cy="208172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61550" y="4627897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5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kumimoji="1" lang="ja-JP" altLang="en-US" sz="15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pSp>
        <p:nvGrpSpPr>
          <p:cNvPr id="899" name="Group 898">
            <a:extLst>
              <a:ext uri="{FF2B5EF4-FFF2-40B4-BE49-F238E27FC236}">
                <a16:creationId xmlns:a16="http://schemas.microsoft.com/office/drawing/2014/main" id="{93AA8D55-004C-4433-AE32-9BA9633174C6}"/>
              </a:ext>
            </a:extLst>
          </p:cNvPr>
          <p:cNvGrpSpPr/>
          <p:nvPr/>
        </p:nvGrpSpPr>
        <p:grpSpPr>
          <a:xfrm>
            <a:off x="349238" y="5886798"/>
            <a:ext cx="5583427" cy="727689"/>
            <a:chOff x="7569072" y="1480565"/>
            <a:chExt cx="4282907" cy="727689"/>
          </a:xfrm>
        </p:grpSpPr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8ED7A0F1-A770-4D8E-977F-36C7B3F7C91C}"/>
                </a:ext>
              </a:extLst>
            </p:cNvPr>
            <p:cNvGrpSpPr/>
            <p:nvPr/>
          </p:nvGrpSpPr>
          <p:grpSpPr>
            <a:xfrm>
              <a:off x="7569072" y="1480565"/>
              <a:ext cx="4282907" cy="727689"/>
              <a:chOff x="1333234" y="2213933"/>
              <a:chExt cx="9267493" cy="1021702"/>
            </a:xfrm>
          </p:grpSpPr>
          <p:sp>
            <p:nvSpPr>
              <p:cNvPr id="902" name="Rectangle: Rounded Corners 228">
                <a:extLst>
                  <a:ext uri="{FF2B5EF4-FFF2-40B4-BE49-F238E27FC236}">
                    <a16:creationId xmlns:a16="http://schemas.microsoft.com/office/drawing/2014/main" id="{12D22B10-DFA9-4B2E-B140-4A0E562B23C9}"/>
                  </a:ext>
                </a:extLst>
              </p:cNvPr>
              <p:cNvSpPr/>
              <p:nvPr/>
            </p:nvSpPr>
            <p:spPr>
              <a:xfrm>
                <a:off x="1333234" y="2213933"/>
                <a:ext cx="9267493" cy="1021702"/>
              </a:xfrm>
              <a:prstGeom prst="roundRect">
                <a:avLst>
                  <a:gd name="adj" fmla="val 9739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905" name="Group 904">
                <a:extLst>
                  <a:ext uri="{FF2B5EF4-FFF2-40B4-BE49-F238E27FC236}">
                    <a16:creationId xmlns:a16="http://schemas.microsoft.com/office/drawing/2014/main" id="{312E1692-55B0-4133-AAD5-5ABF72C7B571}"/>
                  </a:ext>
                </a:extLst>
              </p:cNvPr>
              <p:cNvGrpSpPr/>
              <p:nvPr/>
            </p:nvGrpSpPr>
            <p:grpSpPr>
              <a:xfrm>
                <a:off x="1425878" y="2320775"/>
                <a:ext cx="758871" cy="861851"/>
                <a:chOff x="1425877" y="2859746"/>
                <a:chExt cx="442894" cy="599590"/>
              </a:xfrm>
            </p:grpSpPr>
            <p:sp>
              <p:nvSpPr>
                <p:cNvPr id="1006" name="Rectangle: Rounded Corners 152">
                  <a:extLst>
                    <a:ext uri="{FF2B5EF4-FFF2-40B4-BE49-F238E27FC236}">
                      <a16:creationId xmlns:a16="http://schemas.microsoft.com/office/drawing/2014/main" id="{1C7D3F5B-89D8-484F-97EE-29069F64B5B5}"/>
                    </a:ext>
                  </a:extLst>
                </p:cNvPr>
                <p:cNvSpPr/>
                <p:nvPr/>
              </p:nvSpPr>
              <p:spPr>
                <a:xfrm>
                  <a:off x="1425877" y="2859746"/>
                  <a:ext cx="415171" cy="302611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grpSp>
              <p:nvGrpSpPr>
                <p:cNvPr id="1007" name="Group 31">
                  <a:extLst>
                    <a:ext uri="{FF2B5EF4-FFF2-40B4-BE49-F238E27FC236}">
                      <a16:creationId xmlns:a16="http://schemas.microsoft.com/office/drawing/2014/main" id="{23F4BCED-AA4C-40D9-8087-C394931026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520422" y="3110986"/>
                  <a:ext cx="330584" cy="366115"/>
                  <a:chOff x="2111585" y="2978219"/>
                  <a:chExt cx="893555" cy="797507"/>
                </a:xfrm>
              </p:grpSpPr>
              <p:grpSp>
                <p:nvGrpSpPr>
                  <p:cNvPr id="1008" name="Group 297">
                    <a:extLst>
                      <a:ext uri="{FF2B5EF4-FFF2-40B4-BE49-F238E27FC236}">
                        <a16:creationId xmlns:a16="http://schemas.microsoft.com/office/drawing/2014/main" id="{9595C9E5-868A-471E-B2C1-2ED8637A73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1010" name="Group 34">
                      <a:extLst>
                        <a:ext uri="{FF2B5EF4-FFF2-40B4-BE49-F238E27FC236}">
                          <a16:creationId xmlns:a16="http://schemas.microsoft.com/office/drawing/2014/main" id="{EBA10A8C-081E-4B08-B8F5-43E256ADB9E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1012" name="Flowchart: Stored Data 1011">
                        <a:extLst>
                          <a:ext uri="{FF2B5EF4-FFF2-40B4-BE49-F238E27FC236}">
                            <a16:creationId xmlns:a16="http://schemas.microsoft.com/office/drawing/2014/main" id="{1E05E8E0-D62B-4F03-8FC8-79BC563343BA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3" name="Flowchart: Stored Data 1012">
                        <a:extLst>
                          <a:ext uri="{FF2B5EF4-FFF2-40B4-BE49-F238E27FC236}">
                            <a16:creationId xmlns:a16="http://schemas.microsoft.com/office/drawing/2014/main" id="{B1A1EF03-9512-4EF0-A0A7-525AAE9FA96C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4" name="Flowchart: Stored Data 1013">
                        <a:extLst>
                          <a:ext uri="{FF2B5EF4-FFF2-40B4-BE49-F238E27FC236}">
                            <a16:creationId xmlns:a16="http://schemas.microsoft.com/office/drawing/2014/main" id="{FAD62D8B-EC67-462F-9B75-8461896C11B5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5" name="Flowchart: Stored Data 1014">
                        <a:extLst>
                          <a:ext uri="{FF2B5EF4-FFF2-40B4-BE49-F238E27FC236}">
                            <a16:creationId xmlns:a16="http://schemas.microsoft.com/office/drawing/2014/main" id="{F6D6C969-9116-4CA0-B206-C474D032653D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6" name="Oval 1015">
                        <a:extLst>
                          <a:ext uri="{FF2B5EF4-FFF2-40B4-BE49-F238E27FC236}">
                            <a16:creationId xmlns:a16="http://schemas.microsoft.com/office/drawing/2014/main" id="{4F60E0EC-7C04-4A15-AC1B-E77DD68A0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17" name="Oval 1016">
                        <a:extLst>
                          <a:ext uri="{FF2B5EF4-FFF2-40B4-BE49-F238E27FC236}">
                            <a16:creationId xmlns:a16="http://schemas.microsoft.com/office/drawing/2014/main" id="{954D1933-06AA-4221-9B9F-9AEEC9ED9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018" name="Picture 2">
                        <a:extLst>
                          <a:ext uri="{FF2B5EF4-FFF2-40B4-BE49-F238E27FC236}">
                            <a16:creationId xmlns:a16="http://schemas.microsoft.com/office/drawing/2014/main" id="{5AB0C5BD-75D3-45CE-90D7-7EDC580171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019" name="Picture 3">
                        <a:extLst>
                          <a:ext uri="{FF2B5EF4-FFF2-40B4-BE49-F238E27FC236}">
                            <a16:creationId xmlns:a16="http://schemas.microsoft.com/office/drawing/2014/main" id="{DBC811ED-47D8-4FE5-A50A-DC24D99053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011" name="Moon 1010">
                      <a:extLst>
                        <a:ext uri="{FF2B5EF4-FFF2-40B4-BE49-F238E27FC236}">
                          <a16:creationId xmlns:a16="http://schemas.microsoft.com/office/drawing/2014/main" id="{AA8C475E-291F-46A6-81C3-1047B2212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009" name="Oval 1008">
                    <a:extLst>
                      <a:ext uri="{FF2B5EF4-FFF2-40B4-BE49-F238E27FC236}">
                        <a16:creationId xmlns:a16="http://schemas.microsoft.com/office/drawing/2014/main" id="{6ED50EB3-2D0B-4F58-8F1C-A6087F6A266A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8" name="Group 907">
                <a:extLst>
                  <a:ext uri="{FF2B5EF4-FFF2-40B4-BE49-F238E27FC236}">
                    <a16:creationId xmlns:a16="http://schemas.microsoft.com/office/drawing/2014/main" id="{F7FAD1C5-61B4-489F-BBD0-8A180F20D983}"/>
                  </a:ext>
                </a:extLst>
              </p:cNvPr>
              <p:cNvGrpSpPr/>
              <p:nvPr/>
            </p:nvGrpSpPr>
            <p:grpSpPr>
              <a:xfrm>
                <a:off x="2184751" y="2320775"/>
                <a:ext cx="1093997" cy="861851"/>
                <a:chOff x="1868772" y="2859746"/>
                <a:chExt cx="638481" cy="599590"/>
              </a:xfrm>
            </p:grpSpPr>
            <p:sp>
              <p:nvSpPr>
                <p:cNvPr id="992" name="Rectangle: Rounded Corners 157">
                  <a:extLst>
                    <a:ext uri="{FF2B5EF4-FFF2-40B4-BE49-F238E27FC236}">
                      <a16:creationId xmlns:a16="http://schemas.microsoft.com/office/drawing/2014/main" id="{80D07F14-2370-4981-B8C7-E0673A26C5FA}"/>
                    </a:ext>
                  </a:extLst>
                </p:cNvPr>
                <p:cNvSpPr/>
                <p:nvPr/>
              </p:nvSpPr>
              <p:spPr>
                <a:xfrm>
                  <a:off x="1868772" y="2859746"/>
                  <a:ext cx="638481" cy="302611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grpSp>
              <p:nvGrpSpPr>
                <p:cNvPr id="993" name="Group 31">
                  <a:extLst>
                    <a:ext uri="{FF2B5EF4-FFF2-40B4-BE49-F238E27FC236}">
                      <a16:creationId xmlns:a16="http://schemas.microsoft.com/office/drawing/2014/main" id="{8CA99442-7E53-4F80-BA27-4C2163B6A7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2101556" y="3110986"/>
                  <a:ext cx="330584" cy="366115"/>
                  <a:chOff x="2111585" y="2978219"/>
                  <a:chExt cx="893555" cy="797507"/>
                </a:xfrm>
              </p:grpSpPr>
              <p:grpSp>
                <p:nvGrpSpPr>
                  <p:cNvPr id="994" name="Group 297">
                    <a:extLst>
                      <a:ext uri="{FF2B5EF4-FFF2-40B4-BE49-F238E27FC236}">
                        <a16:creationId xmlns:a16="http://schemas.microsoft.com/office/drawing/2014/main" id="{C8267CDA-1EBA-4196-BE33-8B56DAAE8CE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96" name="Group 34">
                      <a:extLst>
                        <a:ext uri="{FF2B5EF4-FFF2-40B4-BE49-F238E27FC236}">
                          <a16:creationId xmlns:a16="http://schemas.microsoft.com/office/drawing/2014/main" id="{A204203D-F757-41A2-912E-B5CBEC9D73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98" name="Flowchart: Stored Data 997">
                        <a:extLst>
                          <a:ext uri="{FF2B5EF4-FFF2-40B4-BE49-F238E27FC236}">
                            <a16:creationId xmlns:a16="http://schemas.microsoft.com/office/drawing/2014/main" id="{A398C25A-1E01-4EB9-8C23-5E8870589C49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99" name="Flowchart: Stored Data 998">
                        <a:extLst>
                          <a:ext uri="{FF2B5EF4-FFF2-40B4-BE49-F238E27FC236}">
                            <a16:creationId xmlns:a16="http://schemas.microsoft.com/office/drawing/2014/main" id="{9B1CAB24-7CAF-4BD0-91E2-100BAD42F082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0" name="Flowchart: Stored Data 999">
                        <a:extLst>
                          <a:ext uri="{FF2B5EF4-FFF2-40B4-BE49-F238E27FC236}">
                            <a16:creationId xmlns:a16="http://schemas.microsoft.com/office/drawing/2014/main" id="{9F5C8C59-ABC5-4432-AB07-14BB66BD4B3C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1" name="Flowchart: Stored Data 1000">
                        <a:extLst>
                          <a:ext uri="{FF2B5EF4-FFF2-40B4-BE49-F238E27FC236}">
                            <a16:creationId xmlns:a16="http://schemas.microsoft.com/office/drawing/2014/main" id="{3B89C93D-EBEF-4349-9CCE-560BCDBA5804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2" name="Oval 1001">
                        <a:extLst>
                          <a:ext uri="{FF2B5EF4-FFF2-40B4-BE49-F238E27FC236}">
                            <a16:creationId xmlns:a16="http://schemas.microsoft.com/office/drawing/2014/main" id="{4A205093-F287-419F-BC6A-970BE9450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03" name="Oval 1002">
                        <a:extLst>
                          <a:ext uri="{FF2B5EF4-FFF2-40B4-BE49-F238E27FC236}">
                            <a16:creationId xmlns:a16="http://schemas.microsoft.com/office/drawing/2014/main" id="{48D593C5-F5BD-45CD-8FD8-D9CC83D36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1004" name="Picture 2">
                        <a:extLst>
                          <a:ext uri="{FF2B5EF4-FFF2-40B4-BE49-F238E27FC236}">
                            <a16:creationId xmlns:a16="http://schemas.microsoft.com/office/drawing/2014/main" id="{C28149FD-5297-4206-9DDB-AE1DDC6E94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005" name="Picture 3">
                        <a:extLst>
                          <a:ext uri="{FF2B5EF4-FFF2-40B4-BE49-F238E27FC236}">
                            <a16:creationId xmlns:a16="http://schemas.microsoft.com/office/drawing/2014/main" id="{61C72F95-DF4F-469F-A1EB-DE66B0AD4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97" name="Moon 996">
                      <a:extLst>
                        <a:ext uri="{FF2B5EF4-FFF2-40B4-BE49-F238E27FC236}">
                          <a16:creationId xmlns:a16="http://schemas.microsoft.com/office/drawing/2014/main" id="{A3F8415C-15C6-4CB8-B8F6-979507CD3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95" name="Oval 994">
                    <a:extLst>
                      <a:ext uri="{FF2B5EF4-FFF2-40B4-BE49-F238E27FC236}">
                        <a16:creationId xmlns:a16="http://schemas.microsoft.com/office/drawing/2014/main" id="{403B78FF-9DAB-45B2-8AE8-C1BF31598FCC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9" name="Group 31">
                <a:extLst>
                  <a:ext uri="{FF2B5EF4-FFF2-40B4-BE49-F238E27FC236}">
                    <a16:creationId xmlns:a16="http://schemas.microsoft.com/office/drawing/2014/main" id="{A78996AA-800B-4A64-B511-8907C697F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3741366" y="2631378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980" name="Group 297">
                  <a:extLst>
                    <a:ext uri="{FF2B5EF4-FFF2-40B4-BE49-F238E27FC236}">
                      <a16:creationId xmlns:a16="http://schemas.microsoft.com/office/drawing/2014/main" id="{044B6C44-E9F1-436A-81B2-A248187E91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982" name="Group 34">
                    <a:extLst>
                      <a:ext uri="{FF2B5EF4-FFF2-40B4-BE49-F238E27FC236}">
                        <a16:creationId xmlns:a16="http://schemas.microsoft.com/office/drawing/2014/main" id="{1FDD41A0-6F4C-4D4B-B1AD-6628DA112E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984" name="Flowchart: Stored Data 983">
                      <a:extLst>
                        <a:ext uri="{FF2B5EF4-FFF2-40B4-BE49-F238E27FC236}">
                          <a16:creationId xmlns:a16="http://schemas.microsoft.com/office/drawing/2014/main" id="{2CFD1230-C588-4346-AE37-63E38A002377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5" name="Flowchart: Stored Data 984">
                      <a:extLst>
                        <a:ext uri="{FF2B5EF4-FFF2-40B4-BE49-F238E27FC236}">
                          <a16:creationId xmlns:a16="http://schemas.microsoft.com/office/drawing/2014/main" id="{70296536-0133-4F12-BD07-8E7D88F1E9CE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6" name="Flowchart: Stored Data 985">
                      <a:extLst>
                        <a:ext uri="{FF2B5EF4-FFF2-40B4-BE49-F238E27FC236}">
                          <a16:creationId xmlns:a16="http://schemas.microsoft.com/office/drawing/2014/main" id="{0A72A150-1B61-4AB4-AF65-0C3393FA9F59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7" name="Flowchart: Stored Data 986">
                      <a:extLst>
                        <a:ext uri="{FF2B5EF4-FFF2-40B4-BE49-F238E27FC236}">
                          <a16:creationId xmlns:a16="http://schemas.microsoft.com/office/drawing/2014/main" id="{49D8A6BA-E6C0-4319-B511-57FB673FA91E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8" name="Oval 987">
                      <a:extLst>
                        <a:ext uri="{FF2B5EF4-FFF2-40B4-BE49-F238E27FC236}">
                          <a16:creationId xmlns:a16="http://schemas.microsoft.com/office/drawing/2014/main" id="{6F03064B-AB39-4F7B-9D36-12B091C46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9" name="Oval 988">
                      <a:extLst>
                        <a:ext uri="{FF2B5EF4-FFF2-40B4-BE49-F238E27FC236}">
                          <a16:creationId xmlns:a16="http://schemas.microsoft.com/office/drawing/2014/main" id="{0A3024B5-EA9C-42E3-A71B-E5252551F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990" name="Picture 2">
                      <a:extLst>
                        <a:ext uri="{FF2B5EF4-FFF2-40B4-BE49-F238E27FC236}">
                          <a16:creationId xmlns:a16="http://schemas.microsoft.com/office/drawing/2014/main" id="{19FF78DC-ED7D-444B-A475-E2B88738FDE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991" name="Picture 3">
                      <a:extLst>
                        <a:ext uri="{FF2B5EF4-FFF2-40B4-BE49-F238E27FC236}">
                          <a16:creationId xmlns:a16="http://schemas.microsoft.com/office/drawing/2014/main" id="{D5D9B97A-D0AE-4FA5-8390-55D0AE5572B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983" name="Moon 982">
                    <a:extLst>
                      <a:ext uri="{FF2B5EF4-FFF2-40B4-BE49-F238E27FC236}">
                        <a16:creationId xmlns:a16="http://schemas.microsoft.com/office/drawing/2014/main" id="{59E35F4E-78BE-49A1-91B5-CDBEE6F60466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81" name="Oval 980">
                  <a:extLst>
                    <a:ext uri="{FF2B5EF4-FFF2-40B4-BE49-F238E27FC236}">
                      <a16:creationId xmlns:a16="http://schemas.microsoft.com/office/drawing/2014/main" id="{48F42BD2-F080-46B0-9DE8-EAEFE91F6FE5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0" name="正方形/長方形 17">
                <a:extLst>
                  <a:ext uri="{FF2B5EF4-FFF2-40B4-BE49-F238E27FC236}">
                    <a16:creationId xmlns:a16="http://schemas.microsoft.com/office/drawing/2014/main" id="{E1F1F81B-DCF4-453A-8DDE-684F43AA19DF}"/>
                  </a:ext>
                </a:extLst>
              </p:cNvPr>
              <p:cNvSpPr/>
              <p:nvPr/>
            </p:nvSpPr>
            <p:spPr>
              <a:xfrm>
                <a:off x="1426866" y="2382640"/>
                <a:ext cx="864515" cy="3097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FCT</a:t>
                </a:r>
              </a:p>
            </p:txBody>
          </p:sp>
          <p:sp>
            <p:nvSpPr>
              <p:cNvPr id="911" name="正方形/長方形 17">
                <a:extLst>
                  <a:ext uri="{FF2B5EF4-FFF2-40B4-BE49-F238E27FC236}">
                    <a16:creationId xmlns:a16="http://schemas.microsoft.com/office/drawing/2014/main" id="{5DAE5139-EA6E-4028-A674-5235D2C27A4B}"/>
                  </a:ext>
                </a:extLst>
              </p:cNvPr>
              <p:cNvSpPr/>
              <p:nvPr/>
            </p:nvSpPr>
            <p:spPr>
              <a:xfrm>
                <a:off x="2244924" y="2382639"/>
                <a:ext cx="1017161" cy="3097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ja-JP" sz="7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Assemble</a:t>
                </a:r>
              </a:p>
            </p:txBody>
          </p:sp>
          <p:grpSp>
            <p:nvGrpSpPr>
              <p:cNvPr id="912" name="Group 911">
                <a:extLst>
                  <a:ext uri="{FF2B5EF4-FFF2-40B4-BE49-F238E27FC236}">
                    <a16:creationId xmlns:a16="http://schemas.microsoft.com/office/drawing/2014/main" id="{7EBEE6E7-4B61-4AA2-92EE-FD2FDD763555}"/>
                  </a:ext>
                </a:extLst>
              </p:cNvPr>
              <p:cNvGrpSpPr/>
              <p:nvPr/>
            </p:nvGrpSpPr>
            <p:grpSpPr>
              <a:xfrm>
                <a:off x="3359567" y="2320775"/>
                <a:ext cx="1212432" cy="434973"/>
                <a:chOff x="3359567" y="2806738"/>
                <a:chExt cx="1212432" cy="434973"/>
              </a:xfrm>
            </p:grpSpPr>
            <p:sp>
              <p:nvSpPr>
                <p:cNvPr id="978" name="Rectangle: Rounded Corners 158">
                  <a:extLst>
                    <a:ext uri="{FF2B5EF4-FFF2-40B4-BE49-F238E27FC236}">
                      <a16:creationId xmlns:a16="http://schemas.microsoft.com/office/drawing/2014/main" id="{79178C03-139E-4BBB-8342-0BC99CD1C062}"/>
                    </a:ext>
                  </a:extLst>
                </p:cNvPr>
                <p:cNvSpPr/>
                <p:nvPr/>
              </p:nvSpPr>
              <p:spPr>
                <a:xfrm>
                  <a:off x="3359567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979" name="正方形/長方形 17">
                  <a:extLst>
                    <a:ext uri="{FF2B5EF4-FFF2-40B4-BE49-F238E27FC236}">
                      <a16:creationId xmlns:a16="http://schemas.microsoft.com/office/drawing/2014/main" id="{BF08986C-8ADC-4933-B146-1B3993B25795}"/>
                    </a:ext>
                  </a:extLst>
                </p:cNvPr>
                <p:cNvSpPr/>
                <p:nvPr/>
              </p:nvSpPr>
              <p:spPr>
                <a:xfrm>
                  <a:off x="3415268" y="2854396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Auto Inspection</a:t>
                  </a:r>
                </a:p>
              </p:txBody>
            </p:sp>
          </p:grpSp>
          <p:grpSp>
            <p:nvGrpSpPr>
              <p:cNvPr id="913" name="Group 912">
                <a:extLst>
                  <a:ext uri="{FF2B5EF4-FFF2-40B4-BE49-F238E27FC236}">
                    <a16:creationId xmlns:a16="http://schemas.microsoft.com/office/drawing/2014/main" id="{CCDF1C1A-C1E3-4200-9BB0-1498D498DE30}"/>
                  </a:ext>
                </a:extLst>
              </p:cNvPr>
              <p:cNvGrpSpPr/>
              <p:nvPr/>
            </p:nvGrpSpPr>
            <p:grpSpPr>
              <a:xfrm>
                <a:off x="4666017" y="2320775"/>
                <a:ext cx="1509496" cy="434973"/>
                <a:chOff x="3359567" y="2806738"/>
                <a:chExt cx="1212432" cy="434973"/>
              </a:xfrm>
            </p:grpSpPr>
            <p:sp>
              <p:nvSpPr>
                <p:cNvPr id="976" name="Rectangle: Rounded Corners 158">
                  <a:extLst>
                    <a:ext uri="{FF2B5EF4-FFF2-40B4-BE49-F238E27FC236}">
                      <a16:creationId xmlns:a16="http://schemas.microsoft.com/office/drawing/2014/main" id="{14A6CCEA-D895-467B-BAE2-3A0F0A2FCD60}"/>
                    </a:ext>
                  </a:extLst>
                </p:cNvPr>
                <p:cNvSpPr/>
                <p:nvPr/>
              </p:nvSpPr>
              <p:spPr>
                <a:xfrm>
                  <a:off x="3359567" y="2806738"/>
                  <a:ext cx="1212432" cy="434973"/>
                </a:xfrm>
                <a:prstGeom prst="roundRect">
                  <a:avLst/>
                </a:prstGeom>
                <a:noFill/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977" name="正方形/長方形 17">
                  <a:extLst>
                    <a:ext uri="{FF2B5EF4-FFF2-40B4-BE49-F238E27FC236}">
                      <a16:creationId xmlns:a16="http://schemas.microsoft.com/office/drawing/2014/main" id="{FF50DA3F-FC80-4154-AEFA-00571AECFACA}"/>
                    </a:ext>
                  </a:extLst>
                </p:cNvPr>
                <p:cNvSpPr/>
                <p:nvPr/>
              </p:nvSpPr>
              <p:spPr>
                <a:xfrm>
                  <a:off x="3415268" y="2841144"/>
                  <a:ext cx="1101031" cy="3396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Auto </a:t>
                  </a:r>
                </a:p>
                <a:p>
                  <a:pPr algn="ctr"/>
                  <a:r>
                    <a:rPr lang="en-US" altLang="ja-JP" sz="700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Shipping</a:t>
                  </a:r>
                </a:p>
              </p:txBody>
            </p:sp>
          </p:grpSp>
          <p:grpSp>
            <p:nvGrpSpPr>
              <p:cNvPr id="914" name="Group 31">
                <a:extLst>
                  <a:ext uri="{FF2B5EF4-FFF2-40B4-BE49-F238E27FC236}">
                    <a16:creationId xmlns:a16="http://schemas.microsoft.com/office/drawing/2014/main" id="{9A541121-2F06-48AC-94A3-5636605E54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157601" y="2631376"/>
                <a:ext cx="475181" cy="627315"/>
                <a:chOff x="2111585" y="2978219"/>
                <a:chExt cx="893555" cy="797507"/>
              </a:xfrm>
            </p:grpSpPr>
            <p:grpSp>
              <p:nvGrpSpPr>
                <p:cNvPr id="964" name="Group 297">
                  <a:extLst>
                    <a:ext uri="{FF2B5EF4-FFF2-40B4-BE49-F238E27FC236}">
                      <a16:creationId xmlns:a16="http://schemas.microsoft.com/office/drawing/2014/main" id="{7F62C149-9513-4093-AB8C-216A3CEEA5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>
                  <a:off x="2111585" y="2978219"/>
                  <a:ext cx="893555" cy="797507"/>
                  <a:chOff x="4239271" y="4596799"/>
                  <a:chExt cx="1431482" cy="1866627"/>
                </a:xfrm>
              </p:grpSpPr>
              <p:grpSp>
                <p:nvGrpSpPr>
                  <p:cNvPr id="966" name="Group 34">
                    <a:extLst>
                      <a:ext uri="{FF2B5EF4-FFF2-40B4-BE49-F238E27FC236}">
                        <a16:creationId xmlns:a16="http://schemas.microsoft.com/office/drawing/2014/main" id="{0B9DC0D9-F06F-4008-BCF0-5445BD79A1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4021698" y="4814372"/>
                    <a:ext cx="1866627" cy="1431482"/>
                    <a:chOff x="1907236" y="2765397"/>
                    <a:chExt cx="1511457" cy="1278792"/>
                  </a:xfrm>
                </p:grpSpPr>
                <p:sp>
                  <p:nvSpPr>
                    <p:cNvPr id="968" name="Flowchart: Stored Data 967">
                      <a:extLst>
                        <a:ext uri="{FF2B5EF4-FFF2-40B4-BE49-F238E27FC236}">
                          <a16:creationId xmlns:a16="http://schemas.microsoft.com/office/drawing/2014/main" id="{98DFEA12-260D-4FB0-AA52-39AC708C1B6E}"/>
                        </a:ext>
                      </a:extLst>
                    </p:cNvPr>
                    <p:cNvSpPr/>
                    <p:nvPr/>
                  </p:nvSpPr>
                  <p:spPr>
                    <a:xfrm rot="11106135" flipH="1">
                      <a:off x="2003732" y="3148567"/>
                      <a:ext cx="148339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69" name="Flowchart: Stored Data 968">
                      <a:extLst>
                        <a:ext uri="{FF2B5EF4-FFF2-40B4-BE49-F238E27FC236}">
                          <a16:creationId xmlns:a16="http://schemas.microsoft.com/office/drawing/2014/main" id="{2FE03E4F-828D-4DE4-A889-A1FD9CDD1372}"/>
                        </a:ext>
                      </a:extLst>
                    </p:cNvPr>
                    <p:cNvSpPr/>
                    <p:nvPr/>
                  </p:nvSpPr>
                  <p:spPr>
                    <a:xfrm rot="11106135">
                      <a:off x="2967933" y="3177458"/>
                      <a:ext cx="166881" cy="404474"/>
                    </a:xfrm>
                    <a:prstGeom prst="flowChartOnlineStorage">
                      <a:avLst/>
                    </a:prstGeom>
                    <a:solidFill>
                      <a:srgbClr val="DEC878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0" name="Flowchart: Stored Data 969">
                      <a:extLst>
                        <a:ext uri="{FF2B5EF4-FFF2-40B4-BE49-F238E27FC236}">
                          <a16:creationId xmlns:a16="http://schemas.microsoft.com/office/drawing/2014/main" id="{313C2C91-C834-4FD2-8FED-947A4306AFA5}"/>
                        </a:ext>
                      </a:extLst>
                    </p:cNvPr>
                    <p:cNvSpPr/>
                    <p:nvPr/>
                  </p:nvSpPr>
                  <p:spPr>
                    <a:xfrm rot="12403155">
                      <a:off x="2796418" y="3473591"/>
                      <a:ext cx="287406" cy="408085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1" name="Flowchart: Stored Data 970">
                      <a:extLst>
                        <a:ext uri="{FF2B5EF4-FFF2-40B4-BE49-F238E27FC236}">
                          <a16:creationId xmlns:a16="http://schemas.microsoft.com/office/drawing/2014/main" id="{A0001F8C-7D64-4E98-9137-BC17518C847B}"/>
                        </a:ext>
                      </a:extLst>
                    </p:cNvPr>
                    <p:cNvSpPr/>
                    <p:nvPr/>
                  </p:nvSpPr>
                  <p:spPr>
                    <a:xfrm rot="20416186">
                      <a:off x="2003732" y="3462756"/>
                      <a:ext cx="287406" cy="436978"/>
                    </a:xfrm>
                    <a:prstGeom prst="flowChartOnlineStorag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2" name="Oval 971">
                      <a:extLst>
                        <a:ext uri="{FF2B5EF4-FFF2-40B4-BE49-F238E27FC236}">
                          <a16:creationId xmlns:a16="http://schemas.microsoft.com/office/drawing/2014/main" id="{87197FDD-DDD6-4687-8C69-FB9F30265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1810" y="3567487"/>
                      <a:ext cx="876124" cy="476702"/>
                    </a:xfrm>
                    <a:prstGeom prst="ellipse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3" name="Oval 972">
                      <a:extLst>
                        <a:ext uri="{FF2B5EF4-FFF2-40B4-BE49-F238E27FC236}">
                          <a16:creationId xmlns:a16="http://schemas.microsoft.com/office/drawing/2014/main" id="{751B452B-9574-4CC0-8240-14DD7DE79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138" y="3502482"/>
                      <a:ext cx="472829" cy="47308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974" name="Picture 2">
                      <a:extLst>
                        <a:ext uri="{FF2B5EF4-FFF2-40B4-BE49-F238E27FC236}">
                          <a16:creationId xmlns:a16="http://schemas.microsoft.com/office/drawing/2014/main" id="{AE916277-C8D1-4801-91D7-7E6FEDC67B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9093" y="2873977"/>
                      <a:ext cx="609600" cy="8789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975" name="Picture 3">
                      <a:extLst>
                        <a:ext uri="{FF2B5EF4-FFF2-40B4-BE49-F238E27FC236}">
                          <a16:creationId xmlns:a16="http://schemas.microsoft.com/office/drawing/2014/main" id="{3AE2B222-3216-46D1-B38F-AA053E87C4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07236" y="2765397"/>
                      <a:ext cx="375290" cy="6721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967" name="Moon 966">
                    <a:extLst>
                      <a:ext uri="{FF2B5EF4-FFF2-40B4-BE49-F238E27FC236}">
                        <a16:creationId xmlns:a16="http://schemas.microsoft.com/office/drawing/2014/main" id="{15AE7629-31E6-479E-B392-09ED829E5E86}"/>
                      </a:ext>
                    </a:extLst>
                  </p:cNvPr>
                  <p:cNvSpPr/>
                  <p:nvPr/>
                </p:nvSpPr>
                <p:spPr>
                  <a:xfrm>
                    <a:off x="4975430" y="5462626"/>
                    <a:ext cx="185959" cy="457990"/>
                  </a:xfrm>
                  <a:prstGeom prst="moon">
                    <a:avLst/>
                  </a:prstGeom>
                  <a:solidFill>
                    <a:srgbClr val="FF996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ja-JP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9E33F071-B3E5-44B8-BF6D-1DE5DCF8CACC}"/>
                    </a:ext>
                  </a:extLst>
                </p:cNvPr>
                <p:cNvSpPr/>
                <p:nvPr/>
              </p:nvSpPr>
              <p:spPr>
                <a:xfrm>
                  <a:off x="2227663" y="3227254"/>
                  <a:ext cx="196829" cy="14430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altLang="en-US" sz="2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5" name="Group 914">
                <a:extLst>
                  <a:ext uri="{FF2B5EF4-FFF2-40B4-BE49-F238E27FC236}">
                    <a16:creationId xmlns:a16="http://schemas.microsoft.com/office/drawing/2014/main" id="{4F601D5F-D97D-4588-B082-2D0BA104B50F}"/>
                  </a:ext>
                </a:extLst>
              </p:cNvPr>
              <p:cNvGrpSpPr/>
              <p:nvPr/>
            </p:nvGrpSpPr>
            <p:grpSpPr>
              <a:xfrm>
                <a:off x="6241564" y="2312798"/>
                <a:ext cx="4305849" cy="910550"/>
                <a:chOff x="7924398" y="2296978"/>
                <a:chExt cx="4305849" cy="910550"/>
              </a:xfrm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387CC9EA-ECBF-4E12-AADC-BC0223BEAD7B}"/>
                    </a:ext>
                  </a:extLst>
                </p:cNvPr>
                <p:cNvGrpSpPr/>
                <p:nvPr/>
              </p:nvGrpSpPr>
              <p:grpSpPr>
                <a:xfrm>
                  <a:off x="7924398" y="2312817"/>
                  <a:ext cx="1226881" cy="434973"/>
                  <a:chOff x="3359567" y="2806738"/>
                  <a:chExt cx="1212432" cy="434973"/>
                </a:xfrm>
              </p:grpSpPr>
              <p:sp>
                <p:nvSpPr>
                  <p:cNvPr id="962" name="Rectangle: Rounded Corners 158">
                    <a:extLst>
                      <a:ext uri="{FF2B5EF4-FFF2-40B4-BE49-F238E27FC236}">
                        <a16:creationId xmlns:a16="http://schemas.microsoft.com/office/drawing/2014/main" id="{C5A4D8E2-3C6E-4227-A746-67584DE7E54D}"/>
                      </a:ext>
                    </a:extLst>
                  </p:cNvPr>
                  <p:cNvSpPr/>
                  <p:nvPr/>
                </p:nvSpPr>
                <p:spPr>
                  <a:xfrm>
                    <a:off x="3359567" y="2806738"/>
                    <a:ext cx="1212432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63" name="正方形/長方形 17">
                    <a:extLst>
                      <a:ext uri="{FF2B5EF4-FFF2-40B4-BE49-F238E27FC236}">
                        <a16:creationId xmlns:a16="http://schemas.microsoft.com/office/drawing/2014/main" id="{DCE8EE50-FF0E-4036-B493-F9450431BD3B}"/>
                      </a:ext>
                    </a:extLst>
                  </p:cNvPr>
                  <p:cNvSpPr/>
                  <p:nvPr/>
                </p:nvSpPr>
                <p:spPr>
                  <a:xfrm>
                    <a:off x="3415268" y="2854396"/>
                    <a:ext cx="1101031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PL check</a:t>
                    </a:r>
                  </a:p>
                </p:txBody>
              </p:sp>
            </p:grpSp>
            <p:grpSp>
              <p:nvGrpSpPr>
                <p:cNvPr id="917" name="Group 31">
                  <a:extLst>
                    <a:ext uri="{FF2B5EF4-FFF2-40B4-BE49-F238E27FC236}">
                      <a16:creationId xmlns:a16="http://schemas.microsoft.com/office/drawing/2014/main" id="{C83F7B6A-A4FB-4307-8672-8C40D5C9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8365167" y="2682176"/>
                  <a:ext cx="475181" cy="575523"/>
                  <a:chOff x="2111585" y="2978219"/>
                  <a:chExt cx="893555" cy="797507"/>
                </a:xfrm>
              </p:grpSpPr>
              <p:grpSp>
                <p:nvGrpSpPr>
                  <p:cNvPr id="950" name="Group 297">
                    <a:extLst>
                      <a:ext uri="{FF2B5EF4-FFF2-40B4-BE49-F238E27FC236}">
                        <a16:creationId xmlns:a16="http://schemas.microsoft.com/office/drawing/2014/main" id="{32C85FCB-A020-4B67-99D9-2300E154CA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52" name="Group 34">
                      <a:extLst>
                        <a:ext uri="{FF2B5EF4-FFF2-40B4-BE49-F238E27FC236}">
                          <a16:creationId xmlns:a16="http://schemas.microsoft.com/office/drawing/2014/main" id="{8F7BEC2B-2915-4CFD-A96E-C7956B13E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54" name="Flowchart: Stored Data 953">
                        <a:extLst>
                          <a:ext uri="{FF2B5EF4-FFF2-40B4-BE49-F238E27FC236}">
                            <a16:creationId xmlns:a16="http://schemas.microsoft.com/office/drawing/2014/main" id="{EDD8AC64-F9F2-4D2D-A224-37F54F9FE2BA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5" name="Flowchart: Stored Data 954">
                        <a:extLst>
                          <a:ext uri="{FF2B5EF4-FFF2-40B4-BE49-F238E27FC236}">
                            <a16:creationId xmlns:a16="http://schemas.microsoft.com/office/drawing/2014/main" id="{538B192A-E4A1-4CE6-AA50-401FE87C82BD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6" name="Flowchart: Stored Data 955">
                        <a:extLst>
                          <a:ext uri="{FF2B5EF4-FFF2-40B4-BE49-F238E27FC236}">
                            <a16:creationId xmlns:a16="http://schemas.microsoft.com/office/drawing/2014/main" id="{706F6743-0FB9-4F25-AE49-59262F3405EB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7" name="Flowchart: Stored Data 956">
                        <a:extLst>
                          <a:ext uri="{FF2B5EF4-FFF2-40B4-BE49-F238E27FC236}">
                            <a16:creationId xmlns:a16="http://schemas.microsoft.com/office/drawing/2014/main" id="{284D0D5A-D8BB-4968-9129-7CEE121BB702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8" name="Oval 957">
                        <a:extLst>
                          <a:ext uri="{FF2B5EF4-FFF2-40B4-BE49-F238E27FC236}">
                            <a16:creationId xmlns:a16="http://schemas.microsoft.com/office/drawing/2014/main" id="{7323F81C-884A-4596-985B-2D31229FE4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9" name="Oval 958">
                        <a:extLst>
                          <a:ext uri="{FF2B5EF4-FFF2-40B4-BE49-F238E27FC236}">
                            <a16:creationId xmlns:a16="http://schemas.microsoft.com/office/drawing/2014/main" id="{97271BFC-1554-47F2-B052-7F27582BBA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60" name="Picture 2">
                        <a:extLst>
                          <a:ext uri="{FF2B5EF4-FFF2-40B4-BE49-F238E27FC236}">
                            <a16:creationId xmlns:a16="http://schemas.microsoft.com/office/drawing/2014/main" id="{EE7A5028-C703-4A46-AE6F-7E7164270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61" name="Picture 3">
                        <a:extLst>
                          <a:ext uri="{FF2B5EF4-FFF2-40B4-BE49-F238E27FC236}">
                            <a16:creationId xmlns:a16="http://schemas.microsoft.com/office/drawing/2014/main" id="{0F073DB3-BD16-4D89-98A2-84154D57D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53" name="Moon 952">
                      <a:extLst>
                        <a:ext uri="{FF2B5EF4-FFF2-40B4-BE49-F238E27FC236}">
                          <a16:creationId xmlns:a16="http://schemas.microsoft.com/office/drawing/2014/main" id="{FB5E4711-B7CD-40C8-AC73-F3D3223D3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51" name="Oval 950">
                    <a:extLst>
                      <a:ext uri="{FF2B5EF4-FFF2-40B4-BE49-F238E27FC236}">
                        <a16:creationId xmlns:a16="http://schemas.microsoft.com/office/drawing/2014/main" id="{1E46B95B-055D-4EE8-8F54-656A650BEC5E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5BF22315-43D4-42F5-8369-42453F71B1C4}"/>
                    </a:ext>
                  </a:extLst>
                </p:cNvPr>
                <p:cNvGrpSpPr/>
                <p:nvPr/>
              </p:nvGrpSpPr>
              <p:grpSpPr>
                <a:xfrm>
                  <a:off x="10832113" y="2296978"/>
                  <a:ext cx="1398134" cy="434973"/>
                  <a:chOff x="3281765" y="2806738"/>
                  <a:chExt cx="1754585" cy="434973"/>
                </a:xfrm>
              </p:grpSpPr>
              <p:sp>
                <p:nvSpPr>
                  <p:cNvPr id="948" name="Rectangle: Rounded Corners 158">
                    <a:extLst>
                      <a:ext uri="{FF2B5EF4-FFF2-40B4-BE49-F238E27FC236}">
                        <a16:creationId xmlns:a16="http://schemas.microsoft.com/office/drawing/2014/main" id="{AA5E9CED-9BCE-403F-9C20-E48C8A494EB3}"/>
                      </a:ext>
                    </a:extLst>
                  </p:cNvPr>
                  <p:cNvSpPr/>
                  <p:nvPr/>
                </p:nvSpPr>
                <p:spPr>
                  <a:xfrm>
                    <a:off x="3359567" y="2806738"/>
                    <a:ext cx="1598981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0000F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49" name="正方形/長方形 17">
                    <a:extLst>
                      <a:ext uri="{FF2B5EF4-FFF2-40B4-BE49-F238E27FC236}">
                        <a16:creationId xmlns:a16="http://schemas.microsoft.com/office/drawing/2014/main" id="{8CB08F47-5665-4A72-98B6-48A0651D4889}"/>
                      </a:ext>
                    </a:extLst>
                  </p:cNvPr>
                  <p:cNvSpPr/>
                  <p:nvPr/>
                </p:nvSpPr>
                <p:spPr>
                  <a:xfrm>
                    <a:off x="3281765" y="2844542"/>
                    <a:ext cx="1754585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Packing</a:t>
                    </a:r>
                  </a:p>
                </p:txBody>
              </p:sp>
            </p:grpSp>
            <p:grpSp>
              <p:nvGrpSpPr>
                <p:cNvPr id="919" name="Group 31">
                  <a:extLst>
                    <a:ext uri="{FF2B5EF4-FFF2-40B4-BE49-F238E27FC236}">
                      <a16:creationId xmlns:a16="http://schemas.microsoft.com/office/drawing/2014/main" id="{8BB67D38-C2A0-48FE-844E-CF5A096095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11243117" y="2666337"/>
                  <a:ext cx="475181" cy="575523"/>
                  <a:chOff x="2111585" y="2978219"/>
                  <a:chExt cx="893555" cy="797507"/>
                </a:xfrm>
              </p:grpSpPr>
              <p:grpSp>
                <p:nvGrpSpPr>
                  <p:cNvPr id="936" name="Group 297">
                    <a:extLst>
                      <a:ext uri="{FF2B5EF4-FFF2-40B4-BE49-F238E27FC236}">
                        <a16:creationId xmlns:a16="http://schemas.microsoft.com/office/drawing/2014/main" id="{3C71FFA9-87B8-49BA-8D17-579C81C030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38" name="Group 34">
                      <a:extLst>
                        <a:ext uri="{FF2B5EF4-FFF2-40B4-BE49-F238E27FC236}">
                          <a16:creationId xmlns:a16="http://schemas.microsoft.com/office/drawing/2014/main" id="{55350EB6-AC27-4C5C-AF53-70B85E45982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40" name="Flowchart: Stored Data 939">
                        <a:extLst>
                          <a:ext uri="{FF2B5EF4-FFF2-40B4-BE49-F238E27FC236}">
                            <a16:creationId xmlns:a16="http://schemas.microsoft.com/office/drawing/2014/main" id="{C6624BA8-BEAE-434A-9167-344565786191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1" name="Flowchart: Stored Data 940">
                        <a:extLst>
                          <a:ext uri="{FF2B5EF4-FFF2-40B4-BE49-F238E27FC236}">
                            <a16:creationId xmlns:a16="http://schemas.microsoft.com/office/drawing/2014/main" id="{C7C3ED9B-B81F-484D-A281-45D66DE3A32E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2" name="Flowchart: Stored Data 941">
                        <a:extLst>
                          <a:ext uri="{FF2B5EF4-FFF2-40B4-BE49-F238E27FC236}">
                            <a16:creationId xmlns:a16="http://schemas.microsoft.com/office/drawing/2014/main" id="{F8E2431D-CAD9-4843-B6EF-97FD315C757B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3" name="Flowchart: Stored Data 942">
                        <a:extLst>
                          <a:ext uri="{FF2B5EF4-FFF2-40B4-BE49-F238E27FC236}">
                            <a16:creationId xmlns:a16="http://schemas.microsoft.com/office/drawing/2014/main" id="{3B9ABB65-5AEB-443C-9845-F58D136D46FB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4" name="Oval 943">
                        <a:extLst>
                          <a:ext uri="{FF2B5EF4-FFF2-40B4-BE49-F238E27FC236}">
                            <a16:creationId xmlns:a16="http://schemas.microsoft.com/office/drawing/2014/main" id="{ED6EDCF3-D1D6-4B14-8B5B-3B4F443D5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45" name="Oval 944">
                        <a:extLst>
                          <a:ext uri="{FF2B5EF4-FFF2-40B4-BE49-F238E27FC236}">
                            <a16:creationId xmlns:a16="http://schemas.microsoft.com/office/drawing/2014/main" id="{AAB40AFD-7ABF-4EBB-94B9-FE08EF2F77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46" name="Picture 2">
                        <a:extLst>
                          <a:ext uri="{FF2B5EF4-FFF2-40B4-BE49-F238E27FC236}">
                            <a16:creationId xmlns:a16="http://schemas.microsoft.com/office/drawing/2014/main" id="{0062DAE1-69C5-483C-B037-B7B9D6B4C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47" name="Picture 3">
                        <a:extLst>
                          <a:ext uri="{FF2B5EF4-FFF2-40B4-BE49-F238E27FC236}">
                            <a16:creationId xmlns:a16="http://schemas.microsoft.com/office/drawing/2014/main" id="{2D900642-D49B-4CAD-ACD8-8169EF09B8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39" name="Moon 938">
                      <a:extLst>
                        <a:ext uri="{FF2B5EF4-FFF2-40B4-BE49-F238E27FC236}">
                          <a16:creationId xmlns:a16="http://schemas.microsoft.com/office/drawing/2014/main" id="{A7C2BBC1-339A-4B57-A8BB-7142952F6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37" name="Oval 936">
                    <a:extLst>
                      <a:ext uri="{FF2B5EF4-FFF2-40B4-BE49-F238E27FC236}">
                        <a16:creationId xmlns:a16="http://schemas.microsoft.com/office/drawing/2014/main" id="{8656F013-DA13-4D35-85CE-6774FEE0EA81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57A10E31-2879-4F4F-9142-B21E320617C5}"/>
                    </a:ext>
                  </a:extLst>
                </p:cNvPr>
                <p:cNvGrpSpPr/>
                <p:nvPr/>
              </p:nvGrpSpPr>
              <p:grpSpPr>
                <a:xfrm>
                  <a:off x="9175826" y="2317601"/>
                  <a:ext cx="1478812" cy="434973"/>
                  <a:chOff x="3242050" y="2820583"/>
                  <a:chExt cx="1212432" cy="434973"/>
                </a:xfrm>
              </p:grpSpPr>
              <p:sp>
                <p:nvSpPr>
                  <p:cNvPr id="934" name="Rectangle: Rounded Corners 158">
                    <a:extLst>
                      <a:ext uri="{FF2B5EF4-FFF2-40B4-BE49-F238E27FC236}">
                        <a16:creationId xmlns:a16="http://schemas.microsoft.com/office/drawing/2014/main" id="{09148D8E-ADE8-449F-86B7-27F5D71E531B}"/>
                      </a:ext>
                    </a:extLst>
                  </p:cNvPr>
                  <p:cNvSpPr/>
                  <p:nvPr/>
                </p:nvSpPr>
                <p:spPr>
                  <a:xfrm>
                    <a:off x="3242050" y="2820583"/>
                    <a:ext cx="1212432" cy="434973"/>
                  </a:xfrm>
                  <a:prstGeom prst="roundRect">
                    <a:avLst/>
                  </a:prstGeom>
                  <a:noFill/>
                  <a:ln w="222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935" name="正方形/長方形 17">
                    <a:extLst>
                      <a:ext uri="{FF2B5EF4-FFF2-40B4-BE49-F238E27FC236}">
                        <a16:creationId xmlns:a16="http://schemas.microsoft.com/office/drawing/2014/main" id="{12A80498-CC53-41A1-8519-FFED32D5A238}"/>
                      </a:ext>
                    </a:extLst>
                  </p:cNvPr>
                  <p:cNvSpPr/>
                  <p:nvPr/>
                </p:nvSpPr>
                <p:spPr>
                  <a:xfrm>
                    <a:off x="3253514" y="2877590"/>
                    <a:ext cx="1101032" cy="33965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ja-JP" sz="7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rPr>
                      <a:t>Fold box</a:t>
                    </a:r>
                    <a:endParaRPr lang="en-US" altLang="ja-JP" sz="7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  <p:grpSp>
              <p:nvGrpSpPr>
                <p:cNvPr id="921" name="Group 31">
                  <a:extLst>
                    <a:ext uri="{FF2B5EF4-FFF2-40B4-BE49-F238E27FC236}">
                      <a16:creationId xmlns:a16="http://schemas.microsoft.com/office/drawing/2014/main" id="{9DFA7635-57F7-49B8-80D6-3288A8D568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9820978" y="2647219"/>
                  <a:ext cx="475181" cy="627315"/>
                  <a:chOff x="2111585" y="2978219"/>
                  <a:chExt cx="893555" cy="797507"/>
                </a:xfrm>
              </p:grpSpPr>
              <p:grpSp>
                <p:nvGrpSpPr>
                  <p:cNvPr id="922" name="Group 297">
                    <a:extLst>
                      <a:ext uri="{FF2B5EF4-FFF2-40B4-BE49-F238E27FC236}">
                        <a16:creationId xmlns:a16="http://schemas.microsoft.com/office/drawing/2014/main" id="{1C467BE4-AA65-40E7-89FA-192D0AC0A6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>
                    <a:off x="2111585" y="2978219"/>
                    <a:ext cx="893555" cy="797507"/>
                    <a:chOff x="4239271" y="4596799"/>
                    <a:chExt cx="1431482" cy="1866627"/>
                  </a:xfrm>
                </p:grpSpPr>
                <p:grpSp>
                  <p:nvGrpSpPr>
                    <p:cNvPr id="924" name="Group 34">
                      <a:extLst>
                        <a:ext uri="{FF2B5EF4-FFF2-40B4-BE49-F238E27FC236}">
                          <a16:creationId xmlns:a16="http://schemas.microsoft.com/office/drawing/2014/main" id="{95E1299B-3617-4E71-9A3E-DCF4D67CB8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-5400000">
                      <a:off x="4021698" y="4814372"/>
                      <a:ext cx="1866627" cy="1431482"/>
                      <a:chOff x="1907236" y="2765397"/>
                      <a:chExt cx="1511457" cy="1278792"/>
                    </a:xfrm>
                  </p:grpSpPr>
                  <p:sp>
                    <p:nvSpPr>
                      <p:cNvPr id="926" name="Flowchart: Stored Data 925">
                        <a:extLst>
                          <a:ext uri="{FF2B5EF4-FFF2-40B4-BE49-F238E27FC236}">
                            <a16:creationId xmlns:a16="http://schemas.microsoft.com/office/drawing/2014/main" id="{8419E9FA-3A97-4528-80EE-CFA4AC7BBA97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 flipH="1">
                        <a:off x="2003732" y="3148567"/>
                        <a:ext cx="148339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7" name="Flowchart: Stored Data 926">
                        <a:extLst>
                          <a:ext uri="{FF2B5EF4-FFF2-40B4-BE49-F238E27FC236}">
                            <a16:creationId xmlns:a16="http://schemas.microsoft.com/office/drawing/2014/main" id="{9BFDAA5D-326F-404A-B5B1-EDA6C816670C}"/>
                          </a:ext>
                        </a:extLst>
                      </p:cNvPr>
                      <p:cNvSpPr/>
                      <p:nvPr/>
                    </p:nvSpPr>
                    <p:spPr>
                      <a:xfrm rot="11106135">
                        <a:off x="2967933" y="3177458"/>
                        <a:ext cx="166881" cy="404474"/>
                      </a:xfrm>
                      <a:prstGeom prst="flowChartOnlineStorage">
                        <a:avLst/>
                      </a:prstGeom>
                      <a:solidFill>
                        <a:srgbClr val="DEC878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8" name="Flowchart: Stored Data 927">
                        <a:extLst>
                          <a:ext uri="{FF2B5EF4-FFF2-40B4-BE49-F238E27FC236}">
                            <a16:creationId xmlns:a16="http://schemas.microsoft.com/office/drawing/2014/main" id="{7E89F4C6-7B65-4240-917D-D4A72A06E985}"/>
                          </a:ext>
                        </a:extLst>
                      </p:cNvPr>
                      <p:cNvSpPr/>
                      <p:nvPr/>
                    </p:nvSpPr>
                    <p:spPr>
                      <a:xfrm rot="12403155">
                        <a:off x="2796418" y="3473591"/>
                        <a:ext cx="287406" cy="408085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29" name="Flowchart: Stored Data 928">
                        <a:extLst>
                          <a:ext uri="{FF2B5EF4-FFF2-40B4-BE49-F238E27FC236}">
                            <a16:creationId xmlns:a16="http://schemas.microsoft.com/office/drawing/2014/main" id="{BBFCF68C-B99D-4B97-A351-D4C85D2816FC}"/>
                          </a:ext>
                        </a:extLst>
                      </p:cNvPr>
                      <p:cNvSpPr/>
                      <p:nvPr/>
                    </p:nvSpPr>
                    <p:spPr>
                      <a:xfrm rot="20416186">
                        <a:off x="2003732" y="3462756"/>
                        <a:ext cx="287406" cy="436978"/>
                      </a:xfrm>
                      <a:prstGeom prst="flowChartOnlineStorag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0" name="Oval 929">
                        <a:extLst>
                          <a:ext uri="{FF2B5EF4-FFF2-40B4-BE49-F238E27FC236}">
                            <a16:creationId xmlns:a16="http://schemas.microsoft.com/office/drawing/2014/main" id="{5E2B080E-8FF4-4A90-91F4-E5A1F62B16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1810" y="3567487"/>
                        <a:ext cx="876124" cy="476702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1" name="Oval 930">
                        <a:extLst>
                          <a:ext uri="{FF2B5EF4-FFF2-40B4-BE49-F238E27FC236}">
                            <a16:creationId xmlns:a16="http://schemas.microsoft.com/office/drawing/2014/main" id="{1A219CEE-F8E1-4621-8BB1-18B6B9BC2B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138" y="3502482"/>
                        <a:ext cx="472829" cy="47308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en-US" altLang="ja-JP" sz="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pic>
                    <p:nvPicPr>
                      <p:cNvPr id="932" name="Picture 2">
                        <a:extLst>
                          <a:ext uri="{FF2B5EF4-FFF2-40B4-BE49-F238E27FC236}">
                            <a16:creationId xmlns:a16="http://schemas.microsoft.com/office/drawing/2014/main" id="{60AFD43E-896B-4D9F-9C02-1456B80CF2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093" y="2873977"/>
                        <a:ext cx="609600" cy="878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933" name="Picture 3">
                        <a:extLst>
                          <a:ext uri="{FF2B5EF4-FFF2-40B4-BE49-F238E27FC236}">
                            <a16:creationId xmlns:a16="http://schemas.microsoft.com/office/drawing/2014/main" id="{1377A518-3D86-442D-AAE3-77B3A49CB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36" y="2765397"/>
                        <a:ext cx="375290" cy="672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925" name="Moon 924">
                      <a:extLst>
                        <a:ext uri="{FF2B5EF4-FFF2-40B4-BE49-F238E27FC236}">
                          <a16:creationId xmlns:a16="http://schemas.microsoft.com/office/drawing/2014/main" id="{341DBD76-7310-40D7-AF4B-3E64C36FF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5430" y="5462626"/>
                      <a:ext cx="185959" cy="457990"/>
                    </a:xfrm>
                    <a:prstGeom prst="moon">
                      <a:avLst/>
                    </a:prstGeom>
                    <a:solidFill>
                      <a:srgbClr val="FF9966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lang="en-US" altLang="ja-JP" sz="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23" name="Oval 922">
                    <a:extLst>
                      <a:ext uri="{FF2B5EF4-FFF2-40B4-BE49-F238E27FC236}">
                        <a16:creationId xmlns:a16="http://schemas.microsoft.com/office/drawing/2014/main" id="{97EE7661-ED44-4CD8-A3ED-19BBF3F08EAF}"/>
                      </a:ext>
                    </a:extLst>
                  </p:cNvPr>
                  <p:cNvSpPr/>
                  <p:nvPr/>
                </p:nvSpPr>
                <p:spPr>
                  <a:xfrm>
                    <a:off x="2227663" y="3227254"/>
                    <a:ext cx="196829" cy="14430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altLang="en-US" sz="200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901" name="Rectangle: Rounded Corners 158">
              <a:extLst>
                <a:ext uri="{FF2B5EF4-FFF2-40B4-BE49-F238E27FC236}">
                  <a16:creationId xmlns:a16="http://schemas.microsoft.com/office/drawing/2014/main" id="{6E00C982-365C-4064-BEDF-DB1548C14652}"/>
                </a:ext>
              </a:extLst>
            </p:cNvPr>
            <p:cNvSpPr/>
            <p:nvPr/>
          </p:nvSpPr>
          <p:spPr>
            <a:xfrm>
              <a:off x="8495886" y="1548996"/>
              <a:ext cx="560317" cy="333287"/>
            </a:xfrm>
            <a:prstGeom prst="roundRect">
              <a:avLst/>
            </a:prstGeom>
            <a:noFill/>
            <a:ln w="222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7528" y="5313591"/>
            <a:ext cx="1966681" cy="333638"/>
            <a:chOff x="278431" y="5336920"/>
            <a:chExt cx="1966681" cy="333638"/>
          </a:xfrm>
        </p:grpSpPr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C7687565-9609-49F1-BDD8-8B41E2EC4980}"/>
                </a:ext>
              </a:extLst>
            </p:cNvPr>
            <p:cNvSpPr/>
            <p:nvPr/>
          </p:nvSpPr>
          <p:spPr>
            <a:xfrm>
              <a:off x="278431" y="5351886"/>
              <a:ext cx="1966681" cy="318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Stick serial label in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 &amp; remote.</a:t>
              </a:r>
            </a:p>
          </p:txBody>
        </p:sp>
        <p:sp>
          <p:nvSpPr>
            <p:cNvPr id="1022" name="Rectangular Callout 364">
              <a:extLst>
                <a:ext uri="{FF2B5EF4-FFF2-40B4-BE49-F238E27FC236}">
                  <a16:creationId xmlns:a16="http://schemas.microsoft.com/office/drawing/2014/main" id="{182A011D-5C6C-49B2-925A-FBB381C56E84}"/>
                </a:ext>
              </a:extLst>
            </p:cNvPr>
            <p:cNvSpPr/>
            <p:nvPr/>
          </p:nvSpPr>
          <p:spPr>
            <a:xfrm rot="10800000">
              <a:off x="492701" y="5336920"/>
              <a:ext cx="1480036" cy="310349"/>
            </a:xfrm>
            <a:prstGeom prst="wedgeRectCallout">
              <a:avLst>
                <a:gd name="adj1" fmla="val -50697"/>
                <a:gd name="adj2" fmla="val -12857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Explosion 1 48"/>
          <p:cNvSpPr/>
          <p:nvPr/>
        </p:nvSpPr>
        <p:spPr>
          <a:xfrm>
            <a:off x="8787178" y="2824049"/>
            <a:ext cx="2643061" cy="149421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Rick: Wrong mixing serial product &amp; carton</a:t>
            </a:r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15713" y="4100059"/>
            <a:ext cx="1437931" cy="385363"/>
          </a:xfrm>
          <a:prstGeom prst="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Ricky process: mixing serial base an remote</a:t>
            </a: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469" y="4776489"/>
            <a:ext cx="1934409" cy="1837998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6131540" y="5328557"/>
            <a:ext cx="939839" cy="323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6131540" y="6105095"/>
            <a:ext cx="900650" cy="3231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  <a:p>
            <a:pPr marL="228600" indent="-228600">
              <a:buAutoNum type="arabicPeriod"/>
            </a:pP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3ABCB001005</a:t>
            </a:r>
          </a:p>
        </p:txBody>
      </p:sp>
      <p:pic>
        <p:nvPicPr>
          <p:cNvPr id="1094" name="Picture 2" descr="18f9f0b7f17b0ba87201">
            <a:extLst>
              <a:ext uri="{FF2B5EF4-FFF2-40B4-BE49-F238E27FC236}">
                <a16:creationId xmlns:a16="http://schemas.microsoft.com/office/drawing/2014/main" id="{3E2FD26A-08DF-4EFA-BA37-FC12A56E4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80970" y1="90000" x2="80224" y2="9000"/>
                        <a14:backgroundMark x1="27612" y1="93000" x2="51866" y2="94000"/>
                        <a14:backgroundMark x1="43657" y1="0" x2="22388" y2="8000"/>
                        <a14:backgroundMark x1="47015" y1="7000" x2="75746" y2="7000"/>
                        <a14:backgroundMark x1="82463" y1="99000" x2="86567" y2="99000"/>
                        <a14:backgroundMark x1="54851" y1="99000" x2="8209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735451" y="4934450"/>
            <a:ext cx="855401" cy="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" name="Picture 3" descr="18f9f0ba30ebd8fc5292">
            <a:extLst>
              <a:ext uri="{FF2B5EF4-FFF2-40B4-BE49-F238E27FC236}">
                <a16:creationId xmlns:a16="http://schemas.microsoft.com/office/drawing/2014/main" id="{C7228BA6-9A8D-4261-A572-66687BB9A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backgroundMark x1="86765" y1="97537" x2="40196" y2="99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059491" y="5351038"/>
            <a:ext cx="627716" cy="6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" name="Picture 1095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69422" y="4899471"/>
            <a:ext cx="812196" cy="499790"/>
          </a:xfrm>
          <a:prstGeom prst="rect">
            <a:avLst/>
          </a:prstGeom>
        </p:spPr>
      </p:pic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CD331D6-3082-4BAC-9546-8D3DF1B99C94}"/>
              </a:ext>
            </a:extLst>
          </p:cNvPr>
          <p:cNvGrpSpPr/>
          <p:nvPr/>
        </p:nvGrpSpPr>
        <p:grpSpPr>
          <a:xfrm>
            <a:off x="3394914" y="4792726"/>
            <a:ext cx="2119330" cy="1059677"/>
            <a:chOff x="10097792" y="3118987"/>
            <a:chExt cx="1684128" cy="1714417"/>
          </a:xfrm>
        </p:grpSpPr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102015E1-C007-49D0-9B50-9FE7AB7BDCC7}"/>
                </a:ext>
              </a:extLst>
            </p:cNvPr>
            <p:cNvGrpSpPr/>
            <p:nvPr/>
          </p:nvGrpSpPr>
          <p:grpSpPr>
            <a:xfrm>
              <a:off x="10097792" y="3118987"/>
              <a:ext cx="1684128" cy="1714417"/>
              <a:chOff x="4751523" y="3443921"/>
              <a:chExt cx="1440367" cy="1590185"/>
            </a:xfrm>
          </p:grpSpPr>
          <p:grpSp>
            <p:nvGrpSpPr>
              <p:cNvPr id="1101" name="Group 1100">
                <a:extLst>
                  <a:ext uri="{FF2B5EF4-FFF2-40B4-BE49-F238E27FC236}">
                    <a16:creationId xmlns:a16="http://schemas.microsoft.com/office/drawing/2014/main" id="{C2125AE8-B61B-449A-B618-FF30924154FA}"/>
                  </a:ext>
                </a:extLst>
              </p:cNvPr>
              <p:cNvGrpSpPr/>
              <p:nvPr/>
            </p:nvGrpSpPr>
            <p:grpSpPr>
              <a:xfrm>
                <a:off x="4751523" y="3443921"/>
                <a:ext cx="1431905" cy="1590185"/>
                <a:chOff x="4751523" y="3477173"/>
                <a:chExt cx="1431905" cy="1590185"/>
              </a:xfrm>
            </p:grpSpPr>
            <p:grpSp>
              <p:nvGrpSpPr>
                <p:cNvPr id="1103" name="Group 1102">
                  <a:extLst>
                    <a:ext uri="{FF2B5EF4-FFF2-40B4-BE49-F238E27FC236}">
                      <a16:creationId xmlns:a16="http://schemas.microsoft.com/office/drawing/2014/main" id="{B6E12321-6887-48F4-BAD7-B76FD0252CE4}"/>
                    </a:ext>
                  </a:extLst>
                </p:cNvPr>
                <p:cNvGrpSpPr/>
                <p:nvPr/>
              </p:nvGrpSpPr>
              <p:grpSpPr>
                <a:xfrm>
                  <a:off x="4753203" y="3477173"/>
                  <a:ext cx="678360" cy="944529"/>
                  <a:chOff x="9450481" y="1142735"/>
                  <a:chExt cx="2262151" cy="2713341"/>
                </a:xfrm>
              </p:grpSpPr>
              <p:pic>
                <p:nvPicPr>
                  <p:cNvPr id="1112" name="Picture 1111">
                    <a:extLst>
                      <a:ext uri="{FF2B5EF4-FFF2-40B4-BE49-F238E27FC236}">
                        <a16:creationId xmlns:a16="http://schemas.microsoft.com/office/drawing/2014/main" id="{C36AC88F-C8EF-4CDB-846A-B470D80CD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50481" y="1142735"/>
                    <a:ext cx="2262151" cy="2713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13" name="Picture 1112">
                    <a:extLst>
                      <a:ext uri="{FF2B5EF4-FFF2-40B4-BE49-F238E27FC236}">
                        <a16:creationId xmlns:a16="http://schemas.microsoft.com/office/drawing/2014/main" id="{16B9D340-542B-4800-912C-ED9B2AE25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55363" y="2628769"/>
                    <a:ext cx="1414343" cy="5101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cxnSp>
              <p:nvCxnSpPr>
                <p:cNvPr id="1104" name="Elbow Connector 459">
                  <a:extLst>
                    <a:ext uri="{FF2B5EF4-FFF2-40B4-BE49-F238E27FC236}">
                      <a16:creationId xmlns:a16="http://schemas.microsoft.com/office/drawing/2014/main" id="{5FF68F4C-7A60-4545-BF87-8ED6DEFA62DA}"/>
                    </a:ext>
                  </a:extLst>
                </p:cNvPr>
                <p:cNvCxnSpPr/>
                <p:nvPr/>
              </p:nvCxnSpPr>
              <p:spPr>
                <a:xfrm rot="16200000" flipH="1">
                  <a:off x="5028615" y="4263769"/>
                  <a:ext cx="612008" cy="512275"/>
                </a:xfrm>
                <a:prstGeom prst="bentConnector3">
                  <a:avLst>
                    <a:gd name="adj1" fmla="val 100174"/>
                  </a:avLst>
                </a:prstGeom>
                <a:ln w="127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5489DC45-EF65-46BE-B92A-669ECF3D63FC}"/>
                    </a:ext>
                  </a:extLst>
                </p:cNvPr>
                <p:cNvGrpSpPr/>
                <p:nvPr/>
              </p:nvGrpSpPr>
              <p:grpSpPr>
                <a:xfrm>
                  <a:off x="5593900" y="4716721"/>
                  <a:ext cx="589528" cy="350637"/>
                  <a:chOff x="5647876" y="4424590"/>
                  <a:chExt cx="589528" cy="350637"/>
                </a:xfrm>
              </p:grpSpPr>
              <p:pic>
                <p:nvPicPr>
                  <p:cNvPr id="1110" name="Picture 1109">
                    <a:extLst>
                      <a:ext uri="{FF2B5EF4-FFF2-40B4-BE49-F238E27FC236}">
                        <a16:creationId xmlns:a16="http://schemas.microsoft.com/office/drawing/2014/main" id="{CE45C2AF-E1FE-4A3D-9292-701D1B4587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47876" y="4439827"/>
                    <a:ext cx="575123" cy="335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151BE231-BF7C-4E34-9CF2-DD0649277D6C}"/>
                      </a:ext>
                    </a:extLst>
                  </p:cNvPr>
                  <p:cNvSpPr/>
                  <p:nvPr/>
                </p:nvSpPr>
                <p:spPr>
                  <a:xfrm>
                    <a:off x="6071752" y="4424590"/>
                    <a:ext cx="165652" cy="187187"/>
                  </a:xfrm>
                  <a:prstGeom prst="rect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106" name="Straight Arrow Connector 1105">
                  <a:extLst>
                    <a:ext uri="{FF2B5EF4-FFF2-40B4-BE49-F238E27FC236}">
                      <a16:creationId xmlns:a16="http://schemas.microsoft.com/office/drawing/2014/main" id="{23A18FA8-E1DB-414F-AF36-E8C3401976DB}"/>
                    </a:ext>
                  </a:extLst>
                </p:cNvPr>
                <p:cNvCxnSpPr/>
                <p:nvPr/>
              </p:nvCxnSpPr>
              <p:spPr>
                <a:xfrm>
                  <a:off x="5423980" y="4000995"/>
                  <a:ext cx="174360" cy="635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6CD7A500-9BD4-4E91-B265-99C166221DEF}"/>
                    </a:ext>
                  </a:extLst>
                </p:cNvPr>
                <p:cNvSpPr/>
                <p:nvPr/>
              </p:nvSpPr>
              <p:spPr>
                <a:xfrm>
                  <a:off x="5216365" y="3975825"/>
                  <a:ext cx="210069" cy="8036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5BE13DE6-7A59-4981-AA96-6559084C601F}"/>
                    </a:ext>
                  </a:extLst>
                </p:cNvPr>
                <p:cNvSpPr/>
                <p:nvPr/>
              </p:nvSpPr>
              <p:spPr>
                <a:xfrm>
                  <a:off x="4751523" y="3967509"/>
                  <a:ext cx="418232" cy="264465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9" name="Rectangle 1108">
                  <a:extLst>
                    <a:ext uri="{FF2B5EF4-FFF2-40B4-BE49-F238E27FC236}">
                      <a16:creationId xmlns:a16="http://schemas.microsoft.com/office/drawing/2014/main" id="{33308110-5546-4764-AB96-D3670B627358}"/>
                    </a:ext>
                  </a:extLst>
                </p:cNvPr>
                <p:cNvSpPr/>
                <p:nvPr/>
              </p:nvSpPr>
              <p:spPr>
                <a:xfrm>
                  <a:off x="5598340" y="4444989"/>
                  <a:ext cx="585088" cy="261814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/>
                </a:p>
              </p:txBody>
            </p:sp>
          </p:grp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7CC6F72A-B361-459D-8236-1C7C37762673}"/>
                  </a:ext>
                </a:extLst>
              </p:cNvPr>
              <p:cNvSpPr/>
              <p:nvPr/>
            </p:nvSpPr>
            <p:spPr>
              <a:xfrm>
                <a:off x="5570557" y="4434008"/>
                <a:ext cx="621333" cy="2141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b="1" dirty="0">
                    <a:solidFill>
                      <a:schemeClr val="bg1"/>
                    </a:solidFill>
                  </a:rPr>
                  <a:t>Add QR Base </a:t>
                </a:r>
              </a:p>
            </p:txBody>
          </p:sp>
        </p:grp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BFC27507-1D1F-4082-B5D1-EAB32A8C1C72}"/>
                </a:ext>
              </a:extLst>
            </p:cNvPr>
            <p:cNvSpPr/>
            <p:nvPr/>
          </p:nvSpPr>
          <p:spPr>
            <a:xfrm>
              <a:off x="11083117" y="3121569"/>
              <a:ext cx="681093" cy="448834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/>
                <a:t>Add barcode remote</a:t>
              </a:r>
            </a:p>
          </p:txBody>
        </p:sp>
        <p:pic>
          <p:nvPicPr>
            <p:cNvPr id="1100" name="Picture 1099">
              <a:extLst>
                <a:ext uri="{FF2B5EF4-FFF2-40B4-BE49-F238E27FC236}">
                  <a16:creationId xmlns:a16="http://schemas.microsoft.com/office/drawing/2014/main" id="{7692665E-2A3A-4E39-A958-13847E66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2715" y="3595370"/>
              <a:ext cx="691693" cy="19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4" name="TextBox 1113"/>
          <p:cNvSpPr txBox="1"/>
          <p:nvPr/>
        </p:nvSpPr>
        <p:spPr>
          <a:xfrm>
            <a:off x="7023296" y="5374042"/>
            <a:ext cx="912147" cy="215444"/>
          </a:xfrm>
          <a:prstGeom prst="rect">
            <a:avLst/>
          </a:prstGeom>
          <a:solidFill>
            <a:srgbClr val="C0000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Wrong serial</a:t>
            </a: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5" name="TextBox 1114"/>
          <p:cNvSpPr txBox="1"/>
          <p:nvPr/>
        </p:nvSpPr>
        <p:spPr>
          <a:xfrm>
            <a:off x="8076118" y="6413223"/>
            <a:ext cx="2043918" cy="276999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link to data base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16" name="Straight Arrow Connector 1115"/>
          <p:cNvCxnSpPr>
            <a:cxnSpLocks/>
          </p:cNvCxnSpPr>
          <p:nvPr/>
        </p:nvCxnSpPr>
        <p:spPr>
          <a:xfrm flipV="1">
            <a:off x="7479369" y="5897903"/>
            <a:ext cx="675433" cy="9198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/>
          <p:cNvCxnSpPr>
            <a:cxnSpLocks/>
          </p:cNvCxnSpPr>
          <p:nvPr/>
        </p:nvCxnSpPr>
        <p:spPr>
          <a:xfrm>
            <a:off x="7479369" y="5618743"/>
            <a:ext cx="0" cy="288358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/>
          <p:cNvCxnSpPr/>
          <p:nvPr/>
        </p:nvCxnSpPr>
        <p:spPr>
          <a:xfrm>
            <a:off x="5533801" y="4886691"/>
            <a:ext cx="484509" cy="2608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/>
          <p:cNvCxnSpPr/>
          <p:nvPr/>
        </p:nvCxnSpPr>
        <p:spPr>
          <a:xfrm flipV="1">
            <a:off x="5690246" y="5157983"/>
            <a:ext cx="508989" cy="413312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0" name="Picture 1119">
            <a:extLst>
              <a:ext uri="{FF2B5EF4-FFF2-40B4-BE49-F238E27FC236}">
                <a16:creationId xmlns:a16="http://schemas.microsoft.com/office/drawing/2014/main" id="{0DD38CF9-328B-40B4-9834-1CBA0C77508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30517" y="5484263"/>
            <a:ext cx="812196" cy="49979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9387054" y="4890189"/>
            <a:ext cx="2782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Matching serial outer carton with serial base, handset.</a:t>
            </a:r>
            <a:endParaRPr lang="en-US" sz="1400" kern="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1121" name="Rectangle 1120"/>
          <p:cNvSpPr/>
          <p:nvPr/>
        </p:nvSpPr>
        <p:spPr>
          <a:xfrm>
            <a:off x="9419796" y="5331778"/>
            <a:ext cx="28799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Ensure quality ( Prevent mixing inner &amp; outer serial )</a:t>
            </a:r>
            <a:endParaRPr lang="en-US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7" name="Picture 596">
            <a:extLst>
              <a:ext uri="{FF2B5EF4-FFF2-40B4-BE49-F238E27FC236}">
                <a16:creationId xmlns:a16="http://schemas.microsoft.com/office/drawing/2014/main" id="{0BD77B11-B5E8-4AD1-B01E-213514A627F3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2640" y="5613526"/>
            <a:ext cx="1382632" cy="754246"/>
          </a:xfrm>
          <a:prstGeom prst="rect">
            <a:avLst/>
          </a:prstGeom>
        </p:spPr>
      </p:pic>
      <p:sp>
        <p:nvSpPr>
          <p:cNvPr id="599" name="Rectangle 598">
            <a:extLst>
              <a:ext uri="{FF2B5EF4-FFF2-40B4-BE49-F238E27FC236}">
                <a16:creationId xmlns:a16="http://schemas.microsoft.com/office/drawing/2014/main" id="{441AD87A-6473-4F13-B15B-2AAA13972BFF}"/>
              </a:ext>
            </a:extLst>
          </p:cNvPr>
          <p:cNvSpPr/>
          <p:nvPr/>
        </p:nvSpPr>
        <p:spPr>
          <a:xfrm>
            <a:off x="8269222" y="5686613"/>
            <a:ext cx="1376050" cy="2001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NG, serial not matching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B1C91A56-2E61-43D8-8C28-D7F60B78ABDD}"/>
              </a:ext>
            </a:extLst>
          </p:cNvPr>
          <p:cNvSpPr txBox="1"/>
          <p:nvPr/>
        </p:nvSpPr>
        <p:spPr>
          <a:xfrm>
            <a:off x="9157101" y="6009152"/>
            <a:ext cx="540733" cy="246221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Alarm</a:t>
            </a:r>
            <a:endParaRPr lang="en-US" sz="8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196E83-51E9-4407-A426-DA14A29EF8C9}"/>
              </a:ext>
            </a:extLst>
          </p:cNvPr>
          <p:cNvSpPr/>
          <p:nvPr/>
        </p:nvSpPr>
        <p:spPr>
          <a:xfrm rot="16200000">
            <a:off x="9213382" y="5901182"/>
            <a:ext cx="156374" cy="10809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4D7929-5687-45D3-BC14-AE89869E04CF}"/>
              </a:ext>
            </a:extLst>
          </p:cNvPr>
          <p:cNvSpPr/>
          <p:nvPr/>
        </p:nvSpPr>
        <p:spPr>
          <a:xfrm>
            <a:off x="0" y="0"/>
            <a:ext cx="12192000" cy="398000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kumimoji="1" lang="ja-JP" altLang="en-US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391DBF55-8E75-42B1-DA19-30E387F9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419" y="29343"/>
            <a:ext cx="12357819" cy="374571"/>
          </a:xfrm>
          <a:prstGeom prst="roundRect">
            <a:avLst>
              <a:gd name="adj" fmla="val 16667"/>
            </a:avLst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2  : </a:t>
            </a:r>
            <a:r>
              <a:rPr kumimoji="1"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Compare carton serial &amp; product leaflet, book by Weight check for category DP, DECT, SOUND BIZ </a:t>
            </a:r>
            <a:endParaRPr kumimoji="1"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150BD98-3579-4A0F-9588-AC9BDA791136}"/>
              </a:ext>
            </a:extLst>
          </p:cNvPr>
          <p:cNvSpPr/>
          <p:nvPr/>
        </p:nvSpPr>
        <p:spPr>
          <a:xfrm>
            <a:off x="-1344544" y="3197909"/>
            <a:ext cx="1469594" cy="416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9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439154"/>
            <a:ext cx="12081874" cy="46193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 </a:t>
            </a:r>
            <a:r>
              <a:rPr lang="en-US" altLang="ja-JP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Situation</a:t>
            </a:r>
            <a:r>
              <a:rPr lang="ja-JP" altLang="en-US" sz="1400" b="1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fontAlgn="base">
              <a:defRPr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Manual confirm leaflet, book by excel file -&gt; can not traceability</a:t>
            </a:r>
          </a:p>
        </p:txBody>
      </p:sp>
      <p:sp>
        <p:nvSpPr>
          <p:cNvPr id="300" name="角丸四角形 26">
            <a:extLst>
              <a:ext uri="{FF2B5EF4-FFF2-40B4-BE49-F238E27FC236}">
                <a16:creationId xmlns:a16="http://schemas.microsoft.com/office/drawing/2014/main" id="{2F8B5A4B-B4CC-48BB-AEC2-AAC318606E72}"/>
              </a:ext>
            </a:extLst>
          </p:cNvPr>
          <p:cNvSpPr/>
          <p:nvPr/>
        </p:nvSpPr>
        <p:spPr>
          <a:xfrm>
            <a:off x="8526" y="936324"/>
            <a:ext cx="12081874" cy="461930"/>
          </a:xfrm>
          <a:prstGeom prst="roundRect">
            <a:avLst>
              <a:gd name="adj" fmla="val 0"/>
            </a:avLst>
          </a:prstGeom>
          <a:solidFill>
            <a:srgbClr val="99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【Improvement</a:t>
            </a:r>
            <a:r>
              <a:rPr lang="ja-JP" altLang="en-US" sz="1400" b="1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　</a:t>
            </a:r>
            <a:r>
              <a:rPr kumimoji="1" lang="en-US" altLang="ja-JP" sz="1400" u="sng" dirty="0">
                <a:solidFill>
                  <a:srgbClr val="000099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】</a:t>
            </a:r>
            <a:endParaRPr lang="en-US" altLang="ja-JP" sz="1400" b="1" u="sng" dirty="0">
              <a:solidFill>
                <a:srgbClr val="000099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Add software confirm – link to weight check 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1550" y="1488728"/>
            <a:ext cx="11965350" cy="2241108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87082" y="1451028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Current Issued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88" name="Rounded Rectangle 887"/>
          <p:cNvSpPr/>
          <p:nvPr/>
        </p:nvSpPr>
        <p:spPr>
          <a:xfrm>
            <a:off x="87082" y="3834273"/>
            <a:ext cx="11965350" cy="2192388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角丸四角形 29">
            <a:extLst>
              <a:ext uri="{FF2B5EF4-FFF2-40B4-BE49-F238E27FC236}">
                <a16:creationId xmlns:a16="http://schemas.microsoft.com/office/drawing/2014/main" id="{DA2F4167-54C5-4C10-AE36-68F3CA123FDD}"/>
              </a:ext>
            </a:extLst>
          </p:cNvPr>
          <p:cNvSpPr/>
          <p:nvPr/>
        </p:nvSpPr>
        <p:spPr>
          <a:xfrm>
            <a:off x="116020" y="3797701"/>
            <a:ext cx="1676503" cy="239643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kumimoji="1" lang="ja-JP" altLang="en-US" sz="14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598" name="Picture 597">
            <a:extLst>
              <a:ext uri="{FF2B5EF4-FFF2-40B4-BE49-F238E27FC236}">
                <a16:creationId xmlns:a16="http://schemas.microsoft.com/office/drawing/2014/main" id="{09E35A11-D41E-4382-86FD-EEDABF362F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475" y="1860384"/>
            <a:ext cx="1648886" cy="1203141"/>
          </a:xfrm>
          <a:prstGeom prst="rect">
            <a:avLst/>
          </a:prstGeom>
        </p:spPr>
      </p:pic>
      <p:pic>
        <p:nvPicPr>
          <p:cNvPr id="599" name="Picture 598">
            <a:extLst>
              <a:ext uri="{FF2B5EF4-FFF2-40B4-BE49-F238E27FC236}">
                <a16:creationId xmlns:a16="http://schemas.microsoft.com/office/drawing/2014/main" id="{221A81DE-744A-4034-8D43-79E028582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193" y="1857726"/>
            <a:ext cx="1477367" cy="1205799"/>
          </a:xfrm>
          <a:prstGeom prst="rect">
            <a:avLst/>
          </a:prstGeom>
        </p:spPr>
      </p:pic>
      <p:pic>
        <p:nvPicPr>
          <p:cNvPr id="600" name="Picture 5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357" y="1807562"/>
            <a:ext cx="2121099" cy="128205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3907657" y="2323820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Multiply 600"/>
          <p:cNvSpPr/>
          <p:nvPr/>
        </p:nvSpPr>
        <p:spPr>
          <a:xfrm>
            <a:off x="3737311" y="2102620"/>
            <a:ext cx="742682" cy="772865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82169" y="1874409"/>
            <a:ext cx="1691380" cy="369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Link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7066" y="3141341"/>
            <a:ext cx="2119121" cy="4734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Only confirm by excel file</a:t>
            </a:r>
          </a:p>
        </p:txBody>
      </p:sp>
      <p:sp>
        <p:nvSpPr>
          <p:cNvPr id="602" name="Rectangle 601"/>
          <p:cNvSpPr/>
          <p:nvPr/>
        </p:nvSpPr>
        <p:spPr>
          <a:xfrm>
            <a:off x="6533961" y="5286697"/>
            <a:ext cx="2119121" cy="3731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05" name="Rectangle 604"/>
          <p:cNvSpPr/>
          <p:nvPr/>
        </p:nvSpPr>
        <p:spPr>
          <a:xfrm>
            <a:off x="228103" y="3124404"/>
            <a:ext cx="1477367" cy="4904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serial  leaflet , book</a:t>
            </a:r>
          </a:p>
        </p:txBody>
      </p:sp>
      <p:sp>
        <p:nvSpPr>
          <p:cNvPr id="607" name="Explosion 1 606"/>
          <p:cNvSpPr/>
          <p:nvPr/>
        </p:nvSpPr>
        <p:spPr>
          <a:xfrm>
            <a:off x="7401962" y="1505173"/>
            <a:ext cx="2941464" cy="210963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Risk: loss record file, can not traceability, mixing serial.</a:t>
            </a:r>
          </a:p>
        </p:txBody>
      </p:sp>
      <p:pic>
        <p:nvPicPr>
          <p:cNvPr id="625" name="Picture 624">
            <a:extLst>
              <a:ext uri="{FF2B5EF4-FFF2-40B4-BE49-F238E27FC236}">
                <a16:creationId xmlns:a16="http://schemas.microsoft.com/office/drawing/2014/main" id="{E83AC3C6-AA63-40EE-85C2-06F9DF209A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7387" y="4164423"/>
            <a:ext cx="1735782" cy="1054157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754F8599-E21D-4374-BB5E-79F85C6D3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04" y="4152236"/>
            <a:ext cx="1477367" cy="1064186"/>
          </a:xfrm>
          <a:prstGeom prst="rect">
            <a:avLst/>
          </a:prstGeom>
        </p:spPr>
      </p:pic>
      <p:pic>
        <p:nvPicPr>
          <p:cNvPr id="627" name="Picture 6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38" y="4101492"/>
            <a:ext cx="808045" cy="9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8" name="TextBox 33"/>
          <p:cNvSpPr txBox="1">
            <a:spLocks noChangeArrowheads="1"/>
          </p:cNvSpPr>
          <p:nvPr/>
        </p:nvSpPr>
        <p:spPr bwMode="auto">
          <a:xfrm>
            <a:off x="4479993" y="5034795"/>
            <a:ext cx="1698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server</a:t>
            </a:r>
          </a:p>
        </p:txBody>
      </p:sp>
      <p:pic>
        <p:nvPicPr>
          <p:cNvPr id="629" name="Picture 6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79" y="3954148"/>
            <a:ext cx="2121099" cy="1262274"/>
          </a:xfrm>
          <a:prstGeom prst="rect">
            <a:avLst/>
          </a:prstGeom>
        </p:spPr>
      </p:pic>
      <p:sp>
        <p:nvSpPr>
          <p:cNvPr id="630" name="Rectangle 629"/>
          <p:cNvSpPr/>
          <p:nvPr/>
        </p:nvSpPr>
        <p:spPr>
          <a:xfrm>
            <a:off x="4766335" y="3134429"/>
            <a:ext cx="2119121" cy="5198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</a:t>
            </a:r>
          </a:p>
        </p:txBody>
      </p:sp>
      <p:sp>
        <p:nvSpPr>
          <p:cNvPr id="631" name="Right Arrow 630"/>
          <p:cNvSpPr/>
          <p:nvPr/>
        </p:nvSpPr>
        <p:spPr>
          <a:xfrm>
            <a:off x="4028586" y="4457179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ight Arrow 631"/>
          <p:cNvSpPr/>
          <p:nvPr/>
        </p:nvSpPr>
        <p:spPr>
          <a:xfrm>
            <a:off x="5798190" y="4407039"/>
            <a:ext cx="735771" cy="306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/>
          <p:cNvSpPr/>
          <p:nvPr/>
        </p:nvSpPr>
        <p:spPr>
          <a:xfrm>
            <a:off x="1989531" y="5311504"/>
            <a:ext cx="2119121" cy="3759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634" name="Rectangle 633"/>
          <p:cNvSpPr/>
          <p:nvPr/>
        </p:nvSpPr>
        <p:spPr>
          <a:xfrm>
            <a:off x="315156" y="5298553"/>
            <a:ext cx="1477367" cy="3889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Scan serial  leaflet , book</a:t>
            </a:r>
          </a:p>
        </p:txBody>
      </p:sp>
      <p:sp>
        <p:nvSpPr>
          <p:cNvPr id="635" name="Rectangle 634"/>
          <p:cNvSpPr/>
          <p:nvPr/>
        </p:nvSpPr>
        <p:spPr>
          <a:xfrm>
            <a:off x="8931821" y="4098730"/>
            <a:ext cx="3070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ja-JP" sz="14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Detect wrong serial leaflet, book.</a:t>
            </a:r>
            <a:endParaRPr lang="en-US" sz="1400" kern="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636" name="Rectangle 635"/>
          <p:cNvSpPr/>
          <p:nvPr/>
        </p:nvSpPr>
        <p:spPr>
          <a:xfrm>
            <a:off x="8847664" y="445629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Can traceability system.</a:t>
            </a:r>
          </a:p>
        </p:txBody>
      </p:sp>
    </p:spTree>
    <p:extLst>
      <p:ext uri="{BB962C8B-B14F-4D97-AF65-F5344CB8AC3E}">
        <p14:creationId xmlns:p14="http://schemas.microsoft.com/office/powerpoint/2010/main" val="369816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3  : </a:t>
            </a:r>
            <a:r>
              <a:rPr kumimoji="1"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Add step verify to check serials all of products for cate DP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9631A1-6F05-4BE3-A422-8AC08B784F99}"/>
              </a:ext>
            </a:extLst>
          </p:cNvPr>
          <p:cNvGrpSpPr/>
          <p:nvPr/>
        </p:nvGrpSpPr>
        <p:grpSpPr>
          <a:xfrm>
            <a:off x="152400" y="504975"/>
            <a:ext cx="11887200" cy="6181586"/>
            <a:chOff x="1524000" y="606575"/>
            <a:chExt cx="9144000" cy="6181586"/>
          </a:xfrm>
        </p:grpSpPr>
        <p:sp>
          <p:nvSpPr>
            <p:cNvPr id="23" name="テキスト ボックス 112"/>
            <p:cNvSpPr txBox="1">
              <a:spLocks noChangeAspect="1" noChangeArrowheads="1"/>
            </p:cNvSpPr>
            <p:nvPr/>
          </p:nvSpPr>
          <p:spPr bwMode="gray">
            <a:xfrm>
              <a:off x="1524000" y="606575"/>
              <a:ext cx="9144000" cy="284389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Improvement Activity </a:t>
              </a:r>
              <a:r>
                <a:rPr lang="en-US" sz="1400" b="1" dirty="0">
                  <a:solidFill>
                    <a:srgbClr val="FFFF00"/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[Prevent Human mistake]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646160" y="2433736"/>
              <a:ext cx="912087" cy="36991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Rectangle 411"/>
            <p:cNvSpPr/>
            <p:nvPr/>
          </p:nvSpPr>
          <p:spPr bwMode="auto">
            <a:xfrm>
              <a:off x="1646205" y="2856967"/>
              <a:ext cx="4330792" cy="39311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2591261" y="2438400"/>
              <a:ext cx="3394529" cy="36525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Don’t have item to check serial number all of products</a:t>
              </a:r>
            </a:p>
          </p:txBody>
        </p:sp>
        <p:sp>
          <p:nvSpPr>
            <p:cNvPr id="420" name="Rectangle 419"/>
            <p:cNvSpPr/>
            <p:nvPr/>
          </p:nvSpPr>
          <p:spPr bwMode="auto">
            <a:xfrm>
              <a:off x="6096001" y="2850606"/>
              <a:ext cx="4496632" cy="3931194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6096001" y="2440580"/>
              <a:ext cx="723863" cy="36307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6812552" y="2437366"/>
              <a:ext cx="3821140" cy="360873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verify link with excel file to detect if wrong S/N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712684" y="2906758"/>
              <a:ext cx="1487753" cy="30130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 S/N on product by manual</a:t>
              </a:r>
              <a:endPara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00054" y="4033797"/>
              <a:ext cx="3332114" cy="2259435"/>
              <a:chOff x="182396" y="4354088"/>
              <a:chExt cx="2782528" cy="2259435"/>
            </a:xfrm>
          </p:grpSpPr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2396" y="4354088"/>
                <a:ext cx="2782528" cy="2259435"/>
              </a:xfrm>
              <a:prstGeom prst="rect">
                <a:avLst/>
              </a:prstGeom>
            </p:spPr>
          </p:pic>
          <p:sp>
            <p:nvSpPr>
              <p:cNvPr id="193" name="Rectangle 192"/>
              <p:cNvSpPr/>
              <p:nvPr/>
            </p:nvSpPr>
            <p:spPr bwMode="auto">
              <a:xfrm>
                <a:off x="1516111" y="5910886"/>
                <a:ext cx="1277579" cy="446088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09418" y="5423379"/>
                <a:ext cx="1253122" cy="415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05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Weight check </a:t>
                </a:r>
                <a:r>
                  <a:rPr lang="en-GB" sz="1050" b="1" u="sng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detected</a:t>
                </a:r>
                <a:endParaRPr lang="en-US" sz="1050" b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Right Arrow 2"/>
            <p:cNvSpPr/>
            <p:nvPr/>
          </p:nvSpPr>
          <p:spPr>
            <a:xfrm>
              <a:off x="3912793" y="3685082"/>
              <a:ext cx="607202" cy="329776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5018878" y="3766607"/>
              <a:ext cx="546814" cy="1357132"/>
              <a:chOff x="2128898" y="2300209"/>
              <a:chExt cx="2470717" cy="873815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 flipH="1">
                <a:off x="4588799" y="2300209"/>
                <a:ext cx="786" cy="48071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2128898" y="2780928"/>
                <a:ext cx="247071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138545" y="2780928"/>
                <a:ext cx="0" cy="39309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TextBox 200"/>
            <p:cNvSpPr txBox="1"/>
            <p:nvPr/>
          </p:nvSpPr>
          <p:spPr>
            <a:xfrm>
              <a:off x="4563092" y="3700046"/>
              <a:ext cx="1389237" cy="338554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Wrong serial camera, wireless, warranty card</a:t>
              </a:r>
              <a:endPara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46206" y="838201"/>
              <a:ext cx="8564595" cy="1639421"/>
              <a:chOff x="305602" y="1112920"/>
              <a:chExt cx="8004418" cy="1639421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DFD45D2-9277-40B2-9A82-3656DC8F3953}"/>
                  </a:ext>
                </a:extLst>
              </p:cNvPr>
              <p:cNvSpPr/>
              <p:nvPr/>
            </p:nvSpPr>
            <p:spPr>
              <a:xfrm rot="10800000">
                <a:off x="377073" y="1554563"/>
                <a:ext cx="584831" cy="43108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94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DFD45D2-9277-40B2-9A82-3656DC8F3953}"/>
                  </a:ext>
                </a:extLst>
              </p:cNvPr>
              <p:cNvSpPr/>
              <p:nvPr/>
            </p:nvSpPr>
            <p:spPr>
              <a:xfrm rot="10800000">
                <a:off x="341642" y="1581093"/>
                <a:ext cx="584831" cy="431082"/>
              </a:xfrm>
              <a:prstGeom prst="rect">
                <a:avLst/>
              </a:prstGeom>
              <a:solidFill>
                <a:srgbClr val="003300"/>
              </a:soli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94"/>
              </a:p>
            </p:txBody>
          </p:sp>
          <p:grpSp>
            <p:nvGrpSpPr>
              <p:cNvPr id="234" name="Group 233"/>
              <p:cNvGrpSpPr>
                <a:grpSpLocks/>
              </p:cNvGrpSpPr>
              <p:nvPr/>
            </p:nvGrpSpPr>
            <p:grpSpPr bwMode="auto">
              <a:xfrm rot="10800000">
                <a:off x="757666" y="1615453"/>
                <a:ext cx="122802" cy="114272"/>
                <a:chOff x="708332" y="730734"/>
                <a:chExt cx="127" cy="140"/>
              </a:xfrm>
            </p:grpSpPr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708332" y="730734"/>
                  <a:ext cx="127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8355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37" name="Group 236"/>
              <p:cNvGrpSpPr>
                <a:grpSpLocks/>
              </p:cNvGrpSpPr>
              <p:nvPr/>
            </p:nvGrpSpPr>
            <p:grpSpPr bwMode="auto">
              <a:xfrm rot="10800000">
                <a:off x="612605" y="1615453"/>
                <a:ext cx="113133" cy="114272"/>
                <a:chOff x="481038" y="730734"/>
                <a:chExt cx="117" cy="140"/>
              </a:xfrm>
            </p:grpSpPr>
            <p:sp>
              <p:nvSpPr>
                <p:cNvPr id="238" name="Rectangle 237"/>
                <p:cNvSpPr>
                  <a:spLocks noChangeArrowheads="1"/>
                </p:cNvSpPr>
                <p:nvPr/>
              </p:nvSpPr>
              <p:spPr bwMode="auto">
                <a:xfrm>
                  <a:off x="481050" y="730734"/>
                  <a:ext cx="105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Rectangle 238"/>
                <p:cNvSpPr>
                  <a:spLocks noChangeArrowheads="1"/>
                </p:cNvSpPr>
                <p:nvPr/>
              </p:nvSpPr>
              <p:spPr bwMode="auto">
                <a:xfrm>
                  <a:off x="481038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0" name="Group 239"/>
              <p:cNvGrpSpPr>
                <a:grpSpLocks/>
              </p:cNvGrpSpPr>
              <p:nvPr/>
            </p:nvGrpSpPr>
            <p:grpSpPr bwMode="auto">
              <a:xfrm rot="10800000">
                <a:off x="503490" y="1615453"/>
                <a:ext cx="126149" cy="114272"/>
                <a:chOff x="310067" y="730734"/>
                <a:chExt cx="128" cy="140"/>
              </a:xfrm>
            </p:grpSpPr>
            <p:sp>
              <p:nvSpPr>
                <p:cNvPr id="241" name="Rectangle 240"/>
                <p:cNvSpPr>
                  <a:spLocks noChangeArrowheads="1"/>
                </p:cNvSpPr>
                <p:nvPr/>
              </p:nvSpPr>
              <p:spPr bwMode="auto">
                <a:xfrm>
                  <a:off x="310067" y="730734"/>
                  <a:ext cx="101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2" name="Rectangle 241"/>
                <p:cNvSpPr>
                  <a:spLocks noChangeArrowheads="1"/>
                </p:cNvSpPr>
                <p:nvPr/>
              </p:nvSpPr>
              <p:spPr bwMode="auto">
                <a:xfrm>
                  <a:off x="310104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3" name="Group 242"/>
              <p:cNvGrpSpPr>
                <a:grpSpLocks/>
              </p:cNvGrpSpPr>
              <p:nvPr/>
            </p:nvGrpSpPr>
            <p:grpSpPr bwMode="auto">
              <a:xfrm rot="10800000">
                <a:off x="370999" y="1615453"/>
                <a:ext cx="91860" cy="114272"/>
                <a:chOff x="102470" y="730734"/>
                <a:chExt cx="95" cy="140"/>
              </a:xfrm>
            </p:grpSpPr>
            <p:sp>
              <p:nvSpPr>
                <p:cNvPr id="244" name="Rectangle 243"/>
                <p:cNvSpPr>
                  <a:spLocks noChangeArrowheads="1"/>
                </p:cNvSpPr>
                <p:nvPr/>
              </p:nvSpPr>
              <p:spPr bwMode="auto">
                <a:xfrm>
                  <a:off x="102470" y="730734"/>
                  <a:ext cx="91" cy="13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Rectangle 244"/>
                <p:cNvSpPr>
                  <a:spLocks noChangeArrowheads="1"/>
                </p:cNvSpPr>
                <p:nvPr/>
              </p:nvSpPr>
              <p:spPr bwMode="auto">
                <a:xfrm>
                  <a:off x="102474" y="730738"/>
                  <a:ext cx="91" cy="13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6" name="Line 1384"/>
              <p:cNvSpPr>
                <a:spLocks noChangeShapeType="1"/>
              </p:cNvSpPr>
              <p:nvPr/>
            </p:nvSpPr>
            <p:spPr bwMode="auto">
              <a:xfrm>
                <a:off x="340368" y="1562413"/>
                <a:ext cx="606172" cy="0"/>
              </a:xfrm>
              <a:prstGeom prst="line">
                <a:avLst/>
              </a:prstGeom>
              <a:noFill/>
              <a:ln w="3810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Oval 246"/>
              <p:cNvSpPr>
                <a:spLocks noChangeArrowheads="1"/>
              </p:cNvSpPr>
              <p:nvPr/>
            </p:nvSpPr>
            <p:spPr bwMode="auto">
              <a:xfrm>
                <a:off x="305602" y="1513101"/>
                <a:ext cx="40114" cy="920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zh-CN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Oval 247"/>
              <p:cNvSpPr>
                <a:spLocks noChangeArrowheads="1"/>
              </p:cNvSpPr>
              <p:nvPr/>
            </p:nvSpPr>
            <p:spPr bwMode="auto">
              <a:xfrm>
                <a:off x="937626" y="1514393"/>
                <a:ext cx="40114" cy="920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zh-CN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457403" y="1927498"/>
                <a:ext cx="353307" cy="325956"/>
                <a:chOff x="237855" y="1173190"/>
                <a:chExt cx="553591" cy="462180"/>
              </a:xfrm>
            </p:grpSpPr>
            <p:sp>
              <p:nvSpPr>
                <p:cNvPr id="250" name="Oval 249"/>
                <p:cNvSpPr>
                  <a:spLocks noChangeArrowheads="1"/>
                </p:cNvSpPr>
                <p:nvPr/>
              </p:nvSpPr>
              <p:spPr bwMode="auto">
                <a:xfrm rot="11535886">
                  <a:off x="283606" y="1173190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Rectangle 250"/>
                <p:cNvSpPr>
                  <a:spLocks noChangeArrowheads="1"/>
                </p:cNvSpPr>
                <p:nvPr/>
              </p:nvSpPr>
              <p:spPr bwMode="auto">
                <a:xfrm rot="10800000">
                  <a:off x="239380" y="1367979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Rectangle 251"/>
                <p:cNvSpPr>
                  <a:spLocks noChangeArrowheads="1"/>
                </p:cNvSpPr>
                <p:nvPr/>
              </p:nvSpPr>
              <p:spPr bwMode="auto">
                <a:xfrm rot="11864337">
                  <a:off x="260731" y="1224543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Oval 252"/>
                <p:cNvSpPr>
                  <a:spLocks noChangeArrowheads="1"/>
                </p:cNvSpPr>
                <p:nvPr/>
              </p:nvSpPr>
              <p:spPr bwMode="auto">
                <a:xfrm rot="10800000">
                  <a:off x="667917" y="1173190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Rectangle 253"/>
                <p:cNvSpPr>
                  <a:spLocks noChangeArrowheads="1"/>
                </p:cNvSpPr>
                <p:nvPr/>
              </p:nvSpPr>
              <p:spPr bwMode="auto">
                <a:xfrm rot="10800000">
                  <a:off x="722819" y="1378603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 rot="9677296">
                  <a:off x="699943" y="122985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6" name="Oval 255"/>
                <p:cNvSpPr>
                  <a:spLocks noChangeArrowheads="1"/>
                </p:cNvSpPr>
                <p:nvPr/>
              </p:nvSpPr>
              <p:spPr bwMode="auto">
                <a:xfrm rot="10800000">
                  <a:off x="237855" y="1394541"/>
                  <a:ext cx="553591" cy="24082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Oval 256"/>
                <p:cNvSpPr>
                  <a:spLocks noChangeArrowheads="1"/>
                </p:cNvSpPr>
                <p:nvPr/>
              </p:nvSpPr>
              <p:spPr bwMode="auto">
                <a:xfrm rot="10800000">
                  <a:off x="410185" y="1314854"/>
                  <a:ext cx="207406" cy="240829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8" name="Oval 257"/>
                <p:cNvSpPr>
                  <a:spLocks noChangeArrowheads="1"/>
                </p:cNvSpPr>
                <p:nvPr/>
              </p:nvSpPr>
              <p:spPr bwMode="auto">
                <a:xfrm rot="10800000">
                  <a:off x="410185" y="1394541"/>
                  <a:ext cx="207406" cy="24082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982808" y="1519399"/>
                <a:ext cx="669360" cy="740353"/>
                <a:chOff x="1061100" y="595104"/>
                <a:chExt cx="1053162" cy="1049763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DDFD45D2-9277-40B2-9A82-3656DC8F3953}"/>
                    </a:ext>
                  </a:extLst>
                </p:cNvPr>
                <p:cNvSpPr/>
                <p:nvPr/>
              </p:nvSpPr>
              <p:spPr>
                <a:xfrm rot="10800000">
                  <a:off x="1173087" y="653894"/>
                  <a:ext cx="916362" cy="61124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94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DDFD45D2-9277-40B2-9A82-3656DC8F3953}"/>
                    </a:ext>
                  </a:extLst>
                </p:cNvPr>
                <p:cNvSpPr/>
                <p:nvPr/>
              </p:nvSpPr>
              <p:spPr>
                <a:xfrm rot="10800000">
                  <a:off x="1117571" y="691511"/>
                  <a:ext cx="916362" cy="611241"/>
                </a:xfrm>
                <a:prstGeom prst="rect">
                  <a:avLst/>
                </a:prstGeom>
                <a:solidFill>
                  <a:srgbClr val="003300"/>
                </a:solidFill>
                <a:ln w="31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94"/>
                </a:p>
              </p:txBody>
            </p:sp>
            <p:grpSp>
              <p:nvGrpSpPr>
                <p:cNvPr id="262" name="Group 261"/>
                <p:cNvGrpSpPr>
                  <a:grpSpLocks/>
                </p:cNvGrpSpPr>
                <p:nvPr/>
              </p:nvGrpSpPr>
              <p:grpSpPr bwMode="auto">
                <a:xfrm rot="10800000">
                  <a:off x="1769432" y="740231"/>
                  <a:ext cx="192417" cy="162029"/>
                  <a:chOff x="1769432" y="740231"/>
                  <a:chExt cx="127" cy="140"/>
                </a:xfrm>
              </p:grpSpPr>
              <p:sp>
                <p:nvSpPr>
                  <p:cNvPr id="285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1769432" y="740231"/>
                    <a:ext cx="127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6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1769455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3" name="Group 262"/>
                <p:cNvGrpSpPr>
                  <a:grpSpLocks/>
                </p:cNvGrpSpPr>
                <p:nvPr/>
              </p:nvGrpSpPr>
              <p:grpSpPr bwMode="auto">
                <a:xfrm rot="10800000">
                  <a:off x="1542138" y="740231"/>
                  <a:ext cx="177266" cy="162029"/>
                  <a:chOff x="1542138" y="740231"/>
                  <a:chExt cx="117" cy="140"/>
                </a:xfrm>
              </p:grpSpPr>
              <p:sp>
                <p:nvSpPr>
                  <p:cNvPr id="283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1542150" y="740231"/>
                    <a:ext cx="105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1542138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4" name="Group 263"/>
                <p:cNvGrpSpPr>
                  <a:grpSpLocks/>
                </p:cNvGrpSpPr>
                <p:nvPr/>
              </p:nvGrpSpPr>
              <p:grpSpPr bwMode="auto">
                <a:xfrm rot="10800000">
                  <a:off x="1371167" y="740231"/>
                  <a:ext cx="197661" cy="162029"/>
                  <a:chOff x="1371167" y="740231"/>
                  <a:chExt cx="128" cy="140"/>
                </a:xfrm>
              </p:grpSpPr>
              <p:sp>
                <p:nvSpPr>
                  <p:cNvPr id="28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1371167" y="740231"/>
                    <a:ext cx="101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2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1371204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5" name="Group 264"/>
                <p:cNvGrpSpPr>
                  <a:grpSpLocks/>
                </p:cNvGrpSpPr>
                <p:nvPr/>
              </p:nvGrpSpPr>
              <p:grpSpPr bwMode="auto">
                <a:xfrm rot="10800000">
                  <a:off x="1163570" y="740231"/>
                  <a:ext cx="143934" cy="162029"/>
                  <a:chOff x="1163570" y="740231"/>
                  <a:chExt cx="95" cy="140"/>
                </a:xfrm>
              </p:grpSpPr>
              <p:sp>
                <p:nvSpPr>
                  <p:cNvPr id="27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1163570" y="740231"/>
                    <a:ext cx="91" cy="134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1163574" y="740235"/>
                    <a:ext cx="91" cy="136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66" name="Line 1384"/>
                <p:cNvSpPr>
                  <a:spLocks noChangeShapeType="1"/>
                </p:cNvSpPr>
                <p:nvPr/>
              </p:nvSpPr>
              <p:spPr bwMode="auto">
                <a:xfrm>
                  <a:off x="1115574" y="665024"/>
                  <a:ext cx="949801" cy="0"/>
                </a:xfrm>
                <a:prstGeom prst="line">
                  <a:avLst/>
                </a:prstGeom>
                <a:noFill/>
                <a:ln w="3810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Oval 266"/>
                <p:cNvSpPr>
                  <a:spLocks noChangeArrowheads="1"/>
                </p:cNvSpPr>
                <p:nvPr/>
              </p:nvSpPr>
              <p:spPr bwMode="auto">
                <a:xfrm>
                  <a:off x="1061100" y="595104"/>
                  <a:ext cx="62854" cy="13050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Oval 267"/>
                <p:cNvSpPr>
                  <a:spLocks noChangeArrowheads="1"/>
                </p:cNvSpPr>
                <p:nvPr/>
              </p:nvSpPr>
              <p:spPr bwMode="auto">
                <a:xfrm>
                  <a:off x="2051408" y="596936"/>
                  <a:ext cx="62854" cy="130501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9" name="Group 268"/>
                <p:cNvGrpSpPr/>
                <p:nvPr/>
              </p:nvGrpSpPr>
              <p:grpSpPr>
                <a:xfrm>
                  <a:off x="1298955" y="1182687"/>
                  <a:ext cx="553591" cy="462180"/>
                  <a:chOff x="1298955" y="1182687"/>
                  <a:chExt cx="553591" cy="462180"/>
                </a:xfrm>
              </p:grpSpPr>
              <p:sp>
                <p:nvSpPr>
                  <p:cNvPr id="270" name="Oval 269"/>
                  <p:cNvSpPr>
                    <a:spLocks noChangeArrowheads="1"/>
                  </p:cNvSpPr>
                  <p:nvPr/>
                </p:nvSpPr>
                <p:spPr bwMode="auto">
                  <a:xfrm rot="11535886">
                    <a:off x="1344706" y="1182687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" name="Rectangle 27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00480" y="1377476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2" name="Rectangle 271"/>
                  <p:cNvSpPr>
                    <a:spLocks noChangeArrowheads="1"/>
                  </p:cNvSpPr>
                  <p:nvPr/>
                </p:nvSpPr>
                <p:spPr bwMode="auto">
                  <a:xfrm rot="11864337">
                    <a:off x="1321831" y="1234040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" name="Oval 272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729017" y="1182687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" name="Rectangle 273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783919" y="1388100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5" name="Rectangle 274"/>
                  <p:cNvSpPr>
                    <a:spLocks noChangeArrowheads="1"/>
                  </p:cNvSpPr>
                  <p:nvPr/>
                </p:nvSpPr>
                <p:spPr bwMode="auto">
                  <a:xfrm rot="9677296">
                    <a:off x="1761043" y="123935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6" name="Oval 27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298955" y="1404038"/>
                    <a:ext cx="553591" cy="240829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" name="Oval 27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471285" y="1324351"/>
                    <a:ext cx="207406" cy="24082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" name="Oval 277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471285" y="1404038"/>
                    <a:ext cx="207406" cy="24082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287" name="Picture 286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563263" y="1647420"/>
                <a:ext cx="745647" cy="519301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318" y="1357818"/>
                <a:ext cx="3488964" cy="935244"/>
              </a:xfrm>
              <a:prstGeom prst="rect">
                <a:avLst/>
              </a:prstGeom>
            </p:spPr>
          </p:pic>
          <p:grpSp>
            <p:nvGrpSpPr>
              <p:cNvPr id="290" name="Group 289"/>
              <p:cNvGrpSpPr/>
              <p:nvPr/>
            </p:nvGrpSpPr>
            <p:grpSpPr>
              <a:xfrm>
                <a:off x="3542263" y="2125281"/>
                <a:ext cx="350527" cy="326474"/>
                <a:chOff x="4604946" y="1551913"/>
                <a:chExt cx="553591" cy="462180"/>
              </a:xfrm>
            </p:grpSpPr>
            <p:sp>
              <p:nvSpPr>
                <p:cNvPr id="291" name="Oval 290"/>
                <p:cNvSpPr>
                  <a:spLocks noChangeArrowheads="1"/>
                </p:cNvSpPr>
                <p:nvPr/>
              </p:nvSpPr>
              <p:spPr bwMode="auto">
                <a:xfrm rot="11535886">
                  <a:off x="4650697" y="1551913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 rot="10800000">
                  <a:off x="4606471" y="1746702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 rot="11864337">
                  <a:off x="4627822" y="160326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4" name="Oval 293"/>
                <p:cNvSpPr>
                  <a:spLocks noChangeArrowheads="1"/>
                </p:cNvSpPr>
                <p:nvPr/>
              </p:nvSpPr>
              <p:spPr bwMode="auto">
                <a:xfrm rot="10800000">
                  <a:off x="5035008" y="1551913"/>
                  <a:ext cx="70152" cy="79686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 rot="10800000">
                  <a:off x="5089910" y="1757326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Rectangle 295"/>
                <p:cNvSpPr>
                  <a:spLocks noChangeArrowheads="1"/>
                </p:cNvSpPr>
                <p:nvPr/>
              </p:nvSpPr>
              <p:spPr bwMode="auto">
                <a:xfrm rot="9677296">
                  <a:off x="5067034" y="1608579"/>
                  <a:ext cx="67102" cy="161143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Oval 296"/>
                <p:cNvSpPr>
                  <a:spLocks noChangeArrowheads="1"/>
                </p:cNvSpPr>
                <p:nvPr/>
              </p:nvSpPr>
              <p:spPr bwMode="auto">
                <a:xfrm rot="10800000">
                  <a:off x="4604946" y="1773264"/>
                  <a:ext cx="553591" cy="24082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Oval 297"/>
                <p:cNvSpPr>
                  <a:spLocks noChangeArrowheads="1"/>
                </p:cNvSpPr>
                <p:nvPr/>
              </p:nvSpPr>
              <p:spPr bwMode="auto">
                <a:xfrm rot="10800000">
                  <a:off x="4777276" y="1693577"/>
                  <a:ext cx="207406" cy="240829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Oval 298"/>
                <p:cNvSpPr>
                  <a:spLocks noChangeArrowheads="1"/>
                </p:cNvSpPr>
                <p:nvPr/>
              </p:nvSpPr>
              <p:spPr bwMode="auto">
                <a:xfrm rot="10800000">
                  <a:off x="4777276" y="1773264"/>
                  <a:ext cx="207406" cy="24082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wrap="square" anchor="ctr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/>
                  <a:endParaRPr lang="zh-CN" altLang="en-US" sz="18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7042551" y="1288059"/>
                <a:ext cx="1148371" cy="905502"/>
                <a:chOff x="7843229" y="2262810"/>
                <a:chExt cx="1148371" cy="1068817"/>
              </a:xfrm>
            </p:grpSpPr>
            <p:pic>
              <p:nvPicPr>
                <p:cNvPr id="301" name="Picture 300"/>
                <p:cNvPicPr>
                  <a:picLocks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6440" y="2677723"/>
                  <a:ext cx="515160" cy="481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2" name="Group 301"/>
                <p:cNvGrpSpPr/>
                <p:nvPr/>
              </p:nvGrpSpPr>
              <p:grpSpPr>
                <a:xfrm>
                  <a:off x="7957834" y="3005671"/>
                  <a:ext cx="353307" cy="325956"/>
                  <a:chOff x="9719790" y="1173190"/>
                  <a:chExt cx="553591" cy="462180"/>
                </a:xfrm>
              </p:grpSpPr>
              <p:sp>
                <p:nvSpPr>
                  <p:cNvPr id="316" name="Oval 315"/>
                  <p:cNvSpPr>
                    <a:spLocks noChangeArrowheads="1"/>
                  </p:cNvSpPr>
                  <p:nvPr/>
                </p:nvSpPr>
                <p:spPr bwMode="auto">
                  <a:xfrm rot="11535886">
                    <a:off x="9765541" y="1173190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7" name="Rectangle 31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721315" y="1367979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8" name="Rectangle 317"/>
                  <p:cNvSpPr>
                    <a:spLocks noChangeArrowheads="1"/>
                  </p:cNvSpPr>
                  <p:nvPr/>
                </p:nvSpPr>
                <p:spPr bwMode="auto">
                  <a:xfrm rot="11864337">
                    <a:off x="9742666" y="122454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9" name="Oval 318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0149852" y="1173190"/>
                    <a:ext cx="70152" cy="79686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0" name="Rectangle 319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0204754" y="1378603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1" name="Rectangle 320"/>
                  <p:cNvSpPr>
                    <a:spLocks noChangeArrowheads="1"/>
                  </p:cNvSpPr>
                  <p:nvPr/>
                </p:nvSpPr>
                <p:spPr bwMode="auto">
                  <a:xfrm rot="9677296">
                    <a:off x="10181878" y="1229856"/>
                    <a:ext cx="67102" cy="161143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2" name="Oval 321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719790" y="1394541"/>
                    <a:ext cx="553591" cy="240829"/>
                  </a:xfrm>
                  <a:prstGeom prst="ellipse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3" name="Oval 322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892120" y="1314854"/>
                    <a:ext cx="207406" cy="240829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Oval 323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892120" y="1394541"/>
                    <a:ext cx="207406" cy="24082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rot="10800000"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3" name="Group 302"/>
                <p:cNvGrpSpPr/>
                <p:nvPr/>
              </p:nvGrpSpPr>
              <p:grpSpPr>
                <a:xfrm>
                  <a:off x="7843229" y="2262810"/>
                  <a:ext cx="613331" cy="904667"/>
                  <a:chOff x="10556016" y="0"/>
                  <a:chExt cx="961018" cy="1227504"/>
                </a:xfrm>
              </p:grpSpPr>
              <p:sp>
                <p:nvSpPr>
                  <p:cNvPr id="304" name="Rectangle 303"/>
                  <p:cNvSpPr/>
                  <p:nvPr/>
                </p:nvSpPr>
                <p:spPr>
                  <a:xfrm>
                    <a:off x="10556016" y="632614"/>
                    <a:ext cx="57992" cy="588003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1409458" y="1072526"/>
                    <a:ext cx="55104" cy="148091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10614304" y="1072526"/>
                    <a:ext cx="61482" cy="148091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0815275" y="651601"/>
                    <a:ext cx="447759" cy="198671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1012153" y="852097"/>
                    <a:ext cx="51889" cy="17565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10844604" y="667215"/>
                    <a:ext cx="385073" cy="169166"/>
                  </a:xfrm>
                  <a:prstGeom prst="rect">
                    <a:avLst/>
                  </a:prstGeom>
                  <a:solidFill>
                    <a:srgbClr val="0000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10883070" y="847766"/>
                    <a:ext cx="54349" cy="191335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TextBox 794"/>
                  <p:cNvSpPr txBox="1"/>
                  <p:nvPr/>
                </p:nvSpPr>
                <p:spPr>
                  <a:xfrm>
                    <a:off x="10631247" y="557345"/>
                    <a:ext cx="885787" cy="2187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GB">
                        <a:solidFill>
                          <a:schemeClr val="bg1"/>
                        </a:solidFill>
                      </a:rPr>
                      <a:t>2,552g</a:t>
                    </a:r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10879562" y="1080879"/>
                    <a:ext cx="61482" cy="146625"/>
                  </a:xfrm>
                  <a:prstGeom prst="rect">
                    <a:avLst/>
                  </a:prstGeom>
                  <a:solidFill>
                    <a:srgbClr val="FFFF9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GB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10616856" y="1028262"/>
                    <a:ext cx="850130" cy="50541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000" b="1"/>
                  </a:p>
                </p:txBody>
              </p:sp>
              <p:pic>
                <p:nvPicPr>
                  <p:cNvPr id="314" name="Picture 313"/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74680" y="0"/>
                    <a:ext cx="521183" cy="6507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5" name="Picture 314"/>
                  <p:cNvPicPr>
                    <a:picLocks noChangeAspect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5400000">
                    <a:off x="10927082" y="3"/>
                    <a:ext cx="220977" cy="31241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</p:grpSp>
          <p:grpSp>
            <p:nvGrpSpPr>
              <p:cNvPr id="325" name="Group 324"/>
              <p:cNvGrpSpPr/>
              <p:nvPr/>
            </p:nvGrpSpPr>
            <p:grpSpPr>
              <a:xfrm>
                <a:off x="5693004" y="1337375"/>
                <a:ext cx="1354918" cy="916079"/>
                <a:chOff x="5783925" y="2475441"/>
                <a:chExt cx="1354918" cy="916079"/>
              </a:xfrm>
            </p:grpSpPr>
            <p:grpSp>
              <p:nvGrpSpPr>
                <p:cNvPr id="326" name="Group 325"/>
                <p:cNvGrpSpPr/>
                <p:nvPr/>
              </p:nvGrpSpPr>
              <p:grpSpPr>
                <a:xfrm>
                  <a:off x="5783925" y="2651167"/>
                  <a:ext cx="676794" cy="740353"/>
                  <a:chOff x="7329324" y="585607"/>
                  <a:chExt cx="1060457" cy="1049763"/>
                </a:xfrm>
              </p:grpSpPr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441311" y="644397"/>
                    <a:ext cx="916362" cy="61124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85795" y="682014"/>
                    <a:ext cx="916362" cy="611241"/>
                  </a:xfrm>
                  <a:prstGeom prst="rect">
                    <a:avLst/>
                  </a:prstGeom>
                  <a:solidFill>
                    <a:srgbClr val="003300"/>
                  </a:soli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59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7383798" y="655527"/>
                    <a:ext cx="94980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3333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0" name="Oval 359"/>
                  <p:cNvSpPr>
                    <a:spLocks noChangeArrowheads="1"/>
                  </p:cNvSpPr>
                  <p:nvPr/>
                </p:nvSpPr>
                <p:spPr bwMode="auto">
                  <a:xfrm>
                    <a:off x="7329324" y="585607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1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8319632" y="587439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7418688" y="983313"/>
                    <a:ext cx="894893" cy="2132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b="1">
                      <a:solidFill>
                        <a:srgbClr val="000066"/>
                      </a:solidFill>
                    </a:endParaRPr>
                  </a:p>
                </p:txBody>
              </p:sp>
              <p:grpSp>
                <p:nvGrpSpPr>
                  <p:cNvPr id="363" name="Group 362"/>
                  <p:cNvGrpSpPr/>
                  <p:nvPr/>
                </p:nvGrpSpPr>
                <p:grpSpPr>
                  <a:xfrm>
                    <a:off x="7567179" y="1173190"/>
                    <a:ext cx="553591" cy="462180"/>
                    <a:chOff x="7567179" y="1173190"/>
                    <a:chExt cx="553591" cy="462180"/>
                  </a:xfrm>
                </p:grpSpPr>
                <p:sp>
                  <p:nvSpPr>
                    <p:cNvPr id="365" name="Oval 364"/>
                    <p:cNvSpPr>
                      <a:spLocks noChangeArrowheads="1"/>
                    </p:cNvSpPr>
                    <p:nvPr/>
                  </p:nvSpPr>
                  <p:spPr bwMode="auto">
                    <a:xfrm rot="11535886">
                      <a:off x="7612930" y="1173190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6" name="Rectangle 36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568704" y="1367979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7" name="Rectangle 366"/>
                    <p:cNvSpPr>
                      <a:spLocks noChangeArrowheads="1"/>
                    </p:cNvSpPr>
                    <p:nvPr/>
                  </p:nvSpPr>
                  <p:spPr bwMode="auto">
                    <a:xfrm rot="11864337">
                      <a:off x="7590055" y="1224543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8" name="Oval 367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997241" y="1173190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69" name="Rectangle 368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052143" y="1378603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0" name="Rectangle 369"/>
                    <p:cNvSpPr>
                      <a:spLocks noChangeArrowheads="1"/>
                    </p:cNvSpPr>
                    <p:nvPr/>
                  </p:nvSpPr>
                  <p:spPr bwMode="auto">
                    <a:xfrm rot="9677296">
                      <a:off x="8029267" y="1229856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1" name="Oval 3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567179" y="1394541"/>
                      <a:ext cx="553591" cy="240829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2" name="Oval 371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739509" y="1314854"/>
                      <a:ext cx="207406" cy="240829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3" name="Oval 37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7739509" y="1394541"/>
                      <a:ext cx="207406" cy="240829"/>
                    </a:xfrm>
                    <a:prstGeom prst="ellipse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7330440" y="983313"/>
                    <a:ext cx="1059341" cy="2020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b="1">
                        <a:solidFill>
                          <a:srgbClr val="000066"/>
                        </a:solidFill>
                      </a:rPr>
                      <a:t>Pair S/N</a:t>
                    </a:r>
                  </a:p>
                </p:txBody>
              </p:sp>
            </p:grpSp>
            <p:grpSp>
              <p:nvGrpSpPr>
                <p:cNvPr id="327" name="Group 326"/>
                <p:cNvGrpSpPr/>
                <p:nvPr/>
              </p:nvGrpSpPr>
              <p:grpSpPr>
                <a:xfrm>
                  <a:off x="6466705" y="2646843"/>
                  <a:ext cx="672138" cy="740353"/>
                  <a:chOff x="8399160" y="579086"/>
                  <a:chExt cx="1053162" cy="1049763"/>
                </a:xfrm>
              </p:grpSpPr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511147" y="637876"/>
                    <a:ext cx="916362" cy="61124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DDFD45D2-9277-40B2-9A82-3656DC8F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455631" y="675493"/>
                    <a:ext cx="916362" cy="611241"/>
                  </a:xfrm>
                  <a:prstGeom prst="rect">
                    <a:avLst/>
                  </a:prstGeom>
                  <a:solidFill>
                    <a:srgbClr val="003300"/>
                  </a:soli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894"/>
                  </a:p>
                </p:txBody>
              </p:sp>
              <p:grpSp>
                <p:nvGrpSpPr>
                  <p:cNvPr id="331" name="Group 330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9107492" y="724213"/>
                    <a:ext cx="192417" cy="162029"/>
                    <a:chOff x="9107492" y="724213"/>
                    <a:chExt cx="127" cy="140"/>
                  </a:xfrm>
                </p:grpSpPr>
                <p:sp>
                  <p:nvSpPr>
                    <p:cNvPr id="355" name="Rectangle 3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7492" y="724213"/>
                      <a:ext cx="127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6" name="Rectangle 3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7515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2" name="Group 331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880198" y="724213"/>
                    <a:ext cx="177266" cy="162029"/>
                    <a:chOff x="8880198" y="724213"/>
                    <a:chExt cx="117" cy="140"/>
                  </a:xfrm>
                </p:grpSpPr>
                <p:sp>
                  <p:nvSpPr>
                    <p:cNvPr id="353" name="Rectangle 3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80210" y="724213"/>
                      <a:ext cx="105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4" name="Rectangle 3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80198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3" name="Group 332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709227" y="724213"/>
                    <a:ext cx="197661" cy="162029"/>
                    <a:chOff x="8709227" y="724213"/>
                    <a:chExt cx="128" cy="140"/>
                  </a:xfrm>
                </p:grpSpPr>
                <p:sp>
                  <p:nvSpPr>
                    <p:cNvPr id="351" name="Rectangle 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9227" y="724213"/>
                      <a:ext cx="101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2" name="Rectangle 3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9264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4" name="Group 333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8501630" y="724213"/>
                    <a:ext cx="143934" cy="162029"/>
                    <a:chOff x="8501630" y="724213"/>
                    <a:chExt cx="95" cy="140"/>
                  </a:xfrm>
                </p:grpSpPr>
                <p:sp>
                  <p:nvSpPr>
                    <p:cNvPr id="349" name="Rectangle 3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1630" y="724213"/>
                      <a:ext cx="91" cy="134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dist="35921" dir="2700000" algn="ctr" rotWithShape="0">
                        <a:schemeClr val="bg2"/>
                      </a:outerShdw>
                    </a:effectLst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0" name="Rectangle 3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1634" y="724217"/>
                      <a:ext cx="91" cy="136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5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8453634" y="649006"/>
                    <a:ext cx="94980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3333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6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8399160" y="579086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7" name="Oval 336"/>
                  <p:cNvSpPr>
                    <a:spLocks noChangeArrowheads="1"/>
                  </p:cNvSpPr>
                  <p:nvPr/>
                </p:nvSpPr>
                <p:spPr bwMode="auto">
                  <a:xfrm>
                    <a:off x="9389468" y="580918"/>
                    <a:ext cx="62854" cy="13050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square" anchor="ctr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eaLnBrk="1" hangingPunct="1"/>
                    <a:endParaRPr lang="zh-CN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8477584" y="976792"/>
                    <a:ext cx="905139" cy="2509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b="1">
                        <a:solidFill>
                          <a:srgbClr val="000066"/>
                        </a:solidFill>
                      </a:rPr>
                      <a:t>Packing</a:t>
                    </a:r>
                  </a:p>
                </p:txBody>
              </p:sp>
              <p:grpSp>
                <p:nvGrpSpPr>
                  <p:cNvPr id="339" name="Group 338"/>
                  <p:cNvGrpSpPr/>
                  <p:nvPr/>
                </p:nvGrpSpPr>
                <p:grpSpPr>
                  <a:xfrm>
                    <a:off x="8637015" y="1166669"/>
                    <a:ext cx="553591" cy="462180"/>
                    <a:chOff x="8637015" y="1166669"/>
                    <a:chExt cx="553591" cy="462180"/>
                  </a:xfrm>
                </p:grpSpPr>
                <p:sp>
                  <p:nvSpPr>
                    <p:cNvPr id="340" name="Oval 339"/>
                    <p:cNvSpPr>
                      <a:spLocks noChangeArrowheads="1"/>
                    </p:cNvSpPr>
                    <p:nvPr/>
                  </p:nvSpPr>
                  <p:spPr bwMode="auto">
                    <a:xfrm rot="11535886">
                      <a:off x="8682766" y="1166669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1" name="Rectangle 34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638540" y="1361458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2" name="Rectangle 341"/>
                    <p:cNvSpPr>
                      <a:spLocks noChangeArrowheads="1"/>
                    </p:cNvSpPr>
                    <p:nvPr/>
                  </p:nvSpPr>
                  <p:spPr bwMode="auto">
                    <a:xfrm rot="11864337">
                      <a:off x="8659891" y="1218022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3" name="Oval 34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067077" y="1166669"/>
                      <a:ext cx="70152" cy="79686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4" name="Rectangle 343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121979" y="1372082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5" name="Rectangle 344"/>
                    <p:cNvSpPr>
                      <a:spLocks noChangeArrowheads="1"/>
                    </p:cNvSpPr>
                    <p:nvPr/>
                  </p:nvSpPr>
                  <p:spPr bwMode="auto">
                    <a:xfrm rot="9677296">
                      <a:off x="9099103" y="1223335"/>
                      <a:ext cx="67102" cy="161143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6" name="Oval 34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637015" y="1388020"/>
                      <a:ext cx="553591" cy="240829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7" name="Oval 346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809345" y="1308333"/>
                      <a:ext cx="207406" cy="240829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8" name="Oval 347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809345" y="1388020"/>
                      <a:ext cx="207406" cy="240829"/>
                    </a:xfrm>
                    <a:prstGeom prst="ellipse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rot="10800000" wrap="square" anchor="ctr"/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eaLnBrk="1" hangingPunct="1"/>
                      <a:endParaRPr lang="zh-CN" alt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28" name="Picture 327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2852" y="2475441"/>
                  <a:ext cx="481788" cy="4302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74" name="Rectangle 373"/>
              <p:cNvSpPr/>
              <p:nvPr/>
            </p:nvSpPr>
            <p:spPr>
              <a:xfrm>
                <a:off x="386701" y="1793586"/>
                <a:ext cx="1157134" cy="153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>
                    <a:solidFill>
                      <a:srgbClr val="000066"/>
                    </a:solidFill>
                  </a:rPr>
                  <a:t>Assemble</a:t>
                </a:r>
              </a:p>
            </p:txBody>
          </p:sp>
          <p:grpSp>
            <p:nvGrpSpPr>
              <p:cNvPr id="375" name="Group 374"/>
              <p:cNvGrpSpPr/>
              <p:nvPr/>
            </p:nvGrpSpPr>
            <p:grpSpPr>
              <a:xfrm>
                <a:off x="2112169" y="1544817"/>
                <a:ext cx="529954" cy="252680"/>
                <a:chOff x="6967299" y="4044618"/>
                <a:chExt cx="529954" cy="252680"/>
              </a:xfrm>
            </p:grpSpPr>
            <p:sp>
              <p:nvSpPr>
                <p:cNvPr id="376" name="Rectangle 375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PL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78" name="Group 377"/>
              <p:cNvGrpSpPr/>
              <p:nvPr/>
            </p:nvGrpSpPr>
            <p:grpSpPr>
              <a:xfrm>
                <a:off x="2964924" y="1544373"/>
                <a:ext cx="529954" cy="252680"/>
                <a:chOff x="6967299" y="4044618"/>
                <a:chExt cx="529954" cy="252680"/>
              </a:xfrm>
            </p:grpSpPr>
            <p:sp>
              <p:nvSpPr>
                <p:cNvPr id="379" name="Rectangle 378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F1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1" name="Group 380"/>
              <p:cNvGrpSpPr/>
              <p:nvPr/>
            </p:nvGrpSpPr>
            <p:grpSpPr>
              <a:xfrm>
                <a:off x="3838566" y="1547275"/>
                <a:ext cx="529954" cy="252680"/>
                <a:chOff x="6967299" y="4044618"/>
                <a:chExt cx="529954" cy="252680"/>
              </a:xfrm>
            </p:grpSpPr>
            <p:sp>
              <p:nvSpPr>
                <p:cNvPr id="382" name="Rectangle 381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F2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4330078" y="1546750"/>
                <a:ext cx="529954" cy="252680"/>
                <a:chOff x="7021345" y="4044618"/>
                <a:chExt cx="529954" cy="252680"/>
              </a:xfrm>
            </p:grpSpPr>
            <p:sp>
              <p:nvSpPr>
                <p:cNvPr id="385" name="Rectangle 384"/>
                <p:cNvSpPr/>
                <p:nvPr/>
              </p:nvSpPr>
              <p:spPr bwMode="auto">
                <a:xfrm>
                  <a:off x="7144264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7021345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F3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grpSp>
            <p:nvGrpSpPr>
              <p:cNvPr id="387" name="Group 386"/>
              <p:cNvGrpSpPr/>
              <p:nvPr/>
            </p:nvGrpSpPr>
            <p:grpSpPr>
              <a:xfrm>
                <a:off x="5148189" y="1546750"/>
                <a:ext cx="529954" cy="252680"/>
                <a:chOff x="6967299" y="4044618"/>
                <a:chExt cx="529954" cy="252680"/>
              </a:xfrm>
            </p:grpSpPr>
            <p:sp>
              <p:nvSpPr>
                <p:cNvPr id="388" name="Rectangle 387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89" name="Rectangle 388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F5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sp>
            <p:nvSpPr>
              <p:cNvPr id="390" name="Rectangle 389"/>
              <p:cNvSpPr/>
              <p:nvPr/>
            </p:nvSpPr>
            <p:spPr bwMode="auto">
              <a:xfrm>
                <a:off x="5694154" y="1333970"/>
                <a:ext cx="656442" cy="974526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grpSp>
            <p:nvGrpSpPr>
              <p:cNvPr id="391" name="Group 390"/>
              <p:cNvGrpSpPr/>
              <p:nvPr/>
            </p:nvGrpSpPr>
            <p:grpSpPr>
              <a:xfrm>
                <a:off x="4701143" y="1545286"/>
                <a:ext cx="529954" cy="252680"/>
                <a:chOff x="6967299" y="4044618"/>
                <a:chExt cx="529954" cy="252680"/>
              </a:xfrm>
            </p:grpSpPr>
            <p:sp>
              <p:nvSpPr>
                <p:cNvPr id="392" name="Rectangle 391"/>
                <p:cNvSpPr/>
                <p:nvPr/>
              </p:nvSpPr>
              <p:spPr bwMode="auto">
                <a:xfrm>
                  <a:off x="7090218" y="4044618"/>
                  <a:ext cx="271604" cy="23339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b="1">
                    <a:latin typeface="Arial" charset="0"/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 bwMode="auto">
                <a:xfrm>
                  <a:off x="6967299" y="4056144"/>
                  <a:ext cx="529954" cy="24115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ja-JP" sz="900" b="1">
                      <a:latin typeface="Arial" charset="0"/>
                    </a:rPr>
                    <a:t>F4</a:t>
                  </a:r>
                  <a:endParaRPr lang="en-US" sz="900" b="1">
                    <a:latin typeface="Arial" charset="0"/>
                  </a:endParaRPr>
                </a:p>
              </p:txBody>
            </p:sp>
          </p:grpSp>
          <p:sp>
            <p:nvSpPr>
              <p:cNvPr id="408" name="Rectangle 407"/>
              <p:cNvSpPr/>
              <p:nvPr/>
            </p:nvSpPr>
            <p:spPr>
              <a:xfrm>
                <a:off x="340368" y="1225285"/>
                <a:ext cx="1336068" cy="23805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>
                    <a:solidFill>
                      <a:srgbClr val="000066"/>
                    </a:solidFill>
                  </a:rPr>
                  <a:t>Automation line</a:t>
                </a: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2128898" y="2294792"/>
                <a:ext cx="5237880" cy="457549"/>
                <a:chOff x="2128898" y="2300209"/>
                <a:chExt cx="2470717" cy="873815"/>
              </a:xfrm>
            </p:grpSpPr>
            <p:cxnSp>
              <p:nvCxnSpPr>
                <p:cNvPr id="402" name="Straight Connector 401"/>
                <p:cNvCxnSpPr/>
                <p:nvPr/>
              </p:nvCxnSpPr>
              <p:spPr>
                <a:xfrm flipH="1">
                  <a:off x="4588799" y="2300209"/>
                  <a:ext cx="786" cy="480719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 flipH="1">
                  <a:off x="2128898" y="2780928"/>
                  <a:ext cx="2470717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Arrow Connector 405"/>
                <p:cNvCxnSpPr/>
                <p:nvPr/>
              </p:nvCxnSpPr>
              <p:spPr>
                <a:xfrm>
                  <a:off x="2138545" y="2780928"/>
                  <a:ext cx="0" cy="39309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9" name="TextBox 468"/>
              <p:cNvSpPr txBox="1"/>
              <p:nvPr/>
            </p:nvSpPr>
            <p:spPr>
              <a:xfrm>
                <a:off x="7527385" y="1137697"/>
                <a:ext cx="7826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Weight check 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TextBox 469"/>
              <p:cNvSpPr txBox="1"/>
              <p:nvPr/>
            </p:nvSpPr>
            <p:spPr>
              <a:xfrm>
                <a:off x="5430060" y="1139926"/>
                <a:ext cx="114526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Happened wrong s/n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7098173" y="1525696"/>
                <a:ext cx="568711" cy="761603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777586" y="1112920"/>
                <a:ext cx="114526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Passed 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5344281" y="2255168"/>
                <a:ext cx="13767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Scan serial number by excel file</a:t>
                </a:r>
                <a:endParaRPr lang="en-US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83405" y="6338216"/>
              <a:ext cx="4248764" cy="417208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Total: DP: 10 lines / 272 models, DECT: 8 lines / 340 models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MW: 3 lines / 110 models, PJ-SB: 8 lines / 200 models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7750" y="3352800"/>
              <a:ext cx="2348838" cy="1590356"/>
            </a:xfrm>
            <a:prstGeom prst="rect">
              <a:avLst/>
            </a:prstGeom>
          </p:spPr>
        </p:pic>
        <p:sp>
          <p:nvSpPr>
            <p:cNvPr id="224" name="TextBox 223"/>
            <p:cNvSpPr txBox="1"/>
            <p:nvPr/>
          </p:nvSpPr>
          <p:spPr>
            <a:xfrm>
              <a:off x="6130223" y="2896730"/>
              <a:ext cx="2339465" cy="461665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check soft can detect if wrong serial no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220991" y="4484302"/>
              <a:ext cx="2348775" cy="2259434"/>
              <a:chOff x="4603146" y="4306205"/>
              <a:chExt cx="2984080" cy="2317910"/>
            </a:xfrm>
          </p:grpSpPr>
          <p:grpSp>
            <p:nvGrpSpPr>
              <p:cNvPr id="226" name="Group 225"/>
              <p:cNvGrpSpPr/>
              <p:nvPr/>
            </p:nvGrpSpPr>
            <p:grpSpPr>
              <a:xfrm>
                <a:off x="4603146" y="4306205"/>
                <a:ext cx="2984080" cy="2317910"/>
                <a:chOff x="7891792" y="3461905"/>
                <a:chExt cx="2855419" cy="2317910"/>
              </a:xfrm>
            </p:grpSpPr>
            <p:pic>
              <p:nvPicPr>
                <p:cNvPr id="229" name="Picture 228"/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918168" y="3461905"/>
                  <a:ext cx="2796645" cy="2317910"/>
                </a:xfrm>
                <a:prstGeom prst="rect">
                  <a:avLst/>
                </a:prstGeom>
              </p:spPr>
            </p:pic>
            <p:grpSp>
              <p:nvGrpSpPr>
                <p:cNvPr id="230" name="Group 229"/>
                <p:cNvGrpSpPr/>
                <p:nvPr/>
              </p:nvGrpSpPr>
              <p:grpSpPr>
                <a:xfrm>
                  <a:off x="7891792" y="3581400"/>
                  <a:ext cx="2855419" cy="714476"/>
                  <a:chOff x="7891792" y="4544625"/>
                  <a:chExt cx="2855419" cy="714476"/>
                </a:xfrm>
              </p:grpSpPr>
              <p:sp>
                <p:nvSpPr>
                  <p:cNvPr id="231" name="Rectangle 230"/>
                  <p:cNvSpPr/>
                  <p:nvPr/>
                </p:nvSpPr>
                <p:spPr>
                  <a:xfrm>
                    <a:off x="7918168" y="4544625"/>
                    <a:ext cx="2796645" cy="71447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7891792" y="4555040"/>
                    <a:ext cx="2855419" cy="4262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Notify</a:t>
                    </a:r>
                  </a:p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Wrong serial number</a:t>
                    </a:r>
                  </a:p>
                  <a:p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Please, recheck again</a:t>
                    </a:r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7935752" y="5029200"/>
                    <a:ext cx="616232" cy="1524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8650901" y="5029201"/>
                    <a:ext cx="421716" cy="131324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6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OK</a:t>
                    </a:r>
                  </a:p>
                </p:txBody>
              </p:sp>
            </p:grpSp>
          </p:grpSp>
          <p:sp>
            <p:nvSpPr>
              <p:cNvPr id="227" name="TextBox 226"/>
              <p:cNvSpPr txBox="1"/>
              <p:nvPr/>
            </p:nvSpPr>
            <p:spPr>
              <a:xfrm>
                <a:off x="5070919" y="5382931"/>
                <a:ext cx="979131" cy="26314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05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Alarm</a:t>
                </a:r>
                <a:endParaRPr lang="en-US" sz="105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Up Arrow 227"/>
              <p:cNvSpPr/>
              <p:nvPr/>
            </p:nvSpPr>
            <p:spPr>
              <a:xfrm>
                <a:off x="5409879" y="5062676"/>
                <a:ext cx="304800" cy="310132"/>
              </a:xfrm>
              <a:prstGeom prst="upArrow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 flipH="1">
              <a:off x="8229601" y="3999663"/>
              <a:ext cx="558599" cy="527525"/>
              <a:chOff x="2097777" y="2770191"/>
              <a:chExt cx="2470717" cy="393096"/>
            </a:xfrm>
          </p:grpSpPr>
          <p:cxnSp>
            <p:nvCxnSpPr>
              <p:cNvPr id="398" name="Straight Connector 397"/>
              <p:cNvCxnSpPr/>
              <p:nvPr/>
            </p:nvCxnSpPr>
            <p:spPr>
              <a:xfrm flipH="1">
                <a:off x="2097777" y="2784523"/>
                <a:ext cx="2470717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/>
              <p:cNvCxnSpPr/>
              <p:nvPr/>
            </p:nvCxnSpPr>
            <p:spPr>
              <a:xfrm>
                <a:off x="2158767" y="2770191"/>
                <a:ext cx="0" cy="393096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1" name="TextBox 400"/>
            <p:cNvSpPr txBox="1"/>
            <p:nvPr/>
          </p:nvSpPr>
          <p:spPr>
            <a:xfrm>
              <a:off x="8839201" y="3975934"/>
              <a:ext cx="1703915" cy="276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weight check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6188252" y="4886515"/>
              <a:ext cx="2029421" cy="276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link to data base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TextBox 428"/>
            <p:cNvSpPr txBox="1"/>
            <p:nvPr/>
          </p:nvSpPr>
          <p:spPr>
            <a:xfrm>
              <a:off x="6184745" y="4478240"/>
              <a:ext cx="978055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FontTx/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6195010" y="3827610"/>
              <a:ext cx="967790" cy="323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  <a:p>
              <a:pPr marL="228600" indent="-228600">
                <a:buAutoNum type="arabicPeriod"/>
              </a:pPr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3ABCB001005</a:t>
              </a: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7523151" y="3912313"/>
              <a:ext cx="898154" cy="2154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Wrong serial</a:t>
              </a: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639386" y="3352256"/>
              <a:ext cx="2289240" cy="215749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649751" y="4610934"/>
              <a:ext cx="463225" cy="33222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182893" y="4327495"/>
              <a:ext cx="333879" cy="1507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1702578" y="5215773"/>
              <a:ext cx="2160177" cy="215444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Manual check S/N all of products</a:t>
              </a:r>
              <a:endParaRPr lang="en-US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0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118B2-13BB-42BE-ABE6-BDC8DDD9ABC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process sample at OQC area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781D58-CE67-4879-9BD7-2DCF5CC93B52}"/>
              </a:ext>
            </a:extLst>
          </p:cNvPr>
          <p:cNvCxnSpPr>
            <a:cxnSpLocks/>
          </p:cNvCxnSpPr>
          <p:nvPr/>
        </p:nvCxnSpPr>
        <p:spPr>
          <a:xfrm>
            <a:off x="5149042" y="1273532"/>
            <a:ext cx="0" cy="45529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BECA6-9C91-42B1-8017-FC8C2EBC29D4}"/>
              </a:ext>
            </a:extLst>
          </p:cNvPr>
          <p:cNvCxnSpPr>
            <a:cxnSpLocks/>
          </p:cNvCxnSpPr>
          <p:nvPr/>
        </p:nvCxnSpPr>
        <p:spPr>
          <a:xfrm>
            <a:off x="1219535" y="1033271"/>
            <a:ext cx="9765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E15FC-2557-41D9-AAEC-762246BB71D2}"/>
              </a:ext>
            </a:extLst>
          </p:cNvPr>
          <p:cNvSpPr/>
          <p:nvPr/>
        </p:nvSpPr>
        <p:spPr>
          <a:xfrm>
            <a:off x="204460" y="823042"/>
            <a:ext cx="1100533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Pick up sample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AE74-3C56-4B93-A78F-CC7FDBE25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7" y="1627908"/>
            <a:ext cx="842175" cy="76885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705E56-586E-4B77-B6B8-9165A060C3A5}"/>
              </a:ext>
            </a:extLst>
          </p:cNvPr>
          <p:cNvSpPr/>
          <p:nvPr/>
        </p:nvSpPr>
        <p:spPr>
          <a:xfrm>
            <a:off x="1460752" y="821884"/>
            <a:ext cx="1761799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 Inner/Outer excel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2FE946-494E-4584-B8D1-963218B035FA}"/>
              </a:ext>
            </a:extLst>
          </p:cNvPr>
          <p:cNvSpPr/>
          <p:nvPr/>
        </p:nvSpPr>
        <p:spPr>
          <a:xfrm>
            <a:off x="9043203" y="828070"/>
            <a:ext cx="1697807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barcode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Inner/Outer excel file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22C7E7-3A24-47CE-8C2A-3C2B3BA2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74" b="44649"/>
          <a:stretch/>
        </p:blipFill>
        <p:spPr>
          <a:xfrm>
            <a:off x="1551871" y="1644084"/>
            <a:ext cx="1478397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A10671-F519-43F0-B188-5F7CF21F157A}"/>
              </a:ext>
            </a:extLst>
          </p:cNvPr>
          <p:cNvSpPr/>
          <p:nvPr/>
        </p:nvSpPr>
        <p:spPr>
          <a:xfrm>
            <a:off x="1460752" y="2515748"/>
            <a:ext cx="1761797" cy="55855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S/N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Outer &amp;  all inner boxes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C480F3-B1DC-40D7-9618-285484C3B42D}"/>
              </a:ext>
            </a:extLst>
          </p:cNvPr>
          <p:cNvSpPr/>
          <p:nvPr/>
        </p:nvSpPr>
        <p:spPr>
          <a:xfrm>
            <a:off x="10993562" y="821885"/>
            <a:ext cx="102617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Return to Pallet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AAB7DD-CDA1-421F-AE09-5B0772620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71"/>
          <a:stretch/>
        </p:blipFill>
        <p:spPr>
          <a:xfrm>
            <a:off x="9304085" y="1660705"/>
            <a:ext cx="1336044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CB1BD2-8D51-40B1-8814-64989251A990}"/>
              </a:ext>
            </a:extLst>
          </p:cNvPr>
          <p:cNvSpPr/>
          <p:nvPr/>
        </p:nvSpPr>
        <p:spPr>
          <a:xfrm>
            <a:off x="3384962" y="821883"/>
            <a:ext cx="1157405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1st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EAAAD4-3DC7-4731-B622-AF45D5796C68}"/>
              </a:ext>
            </a:extLst>
          </p:cNvPr>
          <p:cNvSpPr/>
          <p:nvPr/>
        </p:nvSpPr>
        <p:spPr>
          <a:xfrm>
            <a:off x="7806662" y="821883"/>
            <a:ext cx="113460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Weight check 2</a:t>
            </a:r>
            <a:r>
              <a:rPr lang="en-US" sz="1200" baseline="300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BE6005A-D9FE-4D85-99E9-5F63B8407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579" y="1677245"/>
            <a:ext cx="1035595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FE973A-A8E8-473A-A95B-7471A6546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662" y="1661140"/>
            <a:ext cx="943669" cy="768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41EC3-6B9C-48B5-A7C5-2A155B57C554}"/>
              </a:ext>
            </a:extLst>
          </p:cNvPr>
          <p:cNvCxnSpPr>
            <a:cxnSpLocks/>
          </p:cNvCxnSpPr>
          <p:nvPr/>
        </p:nvCxnSpPr>
        <p:spPr>
          <a:xfrm flipV="1">
            <a:off x="5396965" y="1238254"/>
            <a:ext cx="0" cy="47193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6B0930-DF09-4EA4-8E17-F241EF2DE4A9}"/>
              </a:ext>
            </a:extLst>
          </p:cNvPr>
          <p:cNvSpPr/>
          <p:nvPr/>
        </p:nvSpPr>
        <p:spPr>
          <a:xfrm>
            <a:off x="4813962" y="1733707"/>
            <a:ext cx="1013496" cy="726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Reliability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1FD505-5E4A-4F25-BBF2-B21B47B9064F}"/>
              </a:ext>
            </a:extLst>
          </p:cNvPr>
          <p:cNvSpPr/>
          <p:nvPr/>
        </p:nvSpPr>
        <p:spPr>
          <a:xfrm>
            <a:off x="4692326" y="823042"/>
            <a:ext cx="1082750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inspection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53C51F-2EC5-4286-86DE-BFE662A3F719}"/>
              </a:ext>
            </a:extLst>
          </p:cNvPr>
          <p:cNvSpPr/>
          <p:nvPr/>
        </p:nvSpPr>
        <p:spPr>
          <a:xfrm>
            <a:off x="4689619" y="2515748"/>
            <a:ext cx="1400872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Numbering control &amp; Separate area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4FF371-5CAD-4871-B0A9-2F07E8254BD4}"/>
              </a:ext>
            </a:extLst>
          </p:cNvPr>
          <p:cNvSpPr/>
          <p:nvPr/>
        </p:nvSpPr>
        <p:spPr>
          <a:xfrm>
            <a:off x="9050034" y="2542181"/>
            <a:ext cx="1690658" cy="518602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Confirm </a:t>
            </a:r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S/N Outer &amp; all inner boxes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7ED98E-5DD8-43E3-9D4B-EBC23E876DFE}"/>
              </a:ext>
            </a:extLst>
          </p:cNvPr>
          <p:cNvSpPr/>
          <p:nvPr/>
        </p:nvSpPr>
        <p:spPr>
          <a:xfrm>
            <a:off x="6172981" y="2532982"/>
            <a:ext cx="1460890" cy="525344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 / Warranty/ Manual &amp; Inner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281420-45C3-4204-8B5D-3A229543F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628" y="1660705"/>
            <a:ext cx="1215178" cy="75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E551A6-4E18-4E87-8D7C-118575CDC4E5}"/>
              </a:ext>
            </a:extLst>
          </p:cNvPr>
          <p:cNvSpPr/>
          <p:nvPr/>
        </p:nvSpPr>
        <p:spPr>
          <a:xfrm>
            <a:off x="7736438" y="2542180"/>
            <a:ext cx="1134600" cy="52895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FFBD8D1-B9F6-4181-80D2-A6508A335D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669" y="1669065"/>
            <a:ext cx="943669" cy="768857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3989E27-22B4-4794-B0DB-C92D652BA9E2}"/>
              </a:ext>
            </a:extLst>
          </p:cNvPr>
          <p:cNvSpPr/>
          <p:nvPr/>
        </p:nvSpPr>
        <p:spPr>
          <a:xfrm>
            <a:off x="3382257" y="2515747"/>
            <a:ext cx="1157404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Accessory control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91641-E8CC-43B8-A6E2-461AD0B80DE9}"/>
              </a:ext>
            </a:extLst>
          </p:cNvPr>
          <p:cNvGrpSpPr/>
          <p:nvPr/>
        </p:nvGrpSpPr>
        <p:grpSpPr>
          <a:xfrm>
            <a:off x="2290214" y="3103427"/>
            <a:ext cx="7515753" cy="215330"/>
            <a:chOff x="3599745" y="5606321"/>
            <a:chExt cx="5031905" cy="351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6A1739-7A06-4E55-BEBC-92879839D93A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6A0070-2B01-4BE9-8C75-70BFE292E35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E0E7B0-9262-448D-9040-A459BF4435C5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DD29E-16D4-2D4D-83CD-4C26A2579495}"/>
              </a:ext>
            </a:extLst>
          </p:cNvPr>
          <p:cNvGrpSpPr/>
          <p:nvPr/>
        </p:nvGrpSpPr>
        <p:grpSpPr>
          <a:xfrm>
            <a:off x="363756" y="1298143"/>
            <a:ext cx="11543241" cy="182417"/>
            <a:chOff x="272579" y="1619886"/>
            <a:chExt cx="11683845" cy="9124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AAA0B46-D72D-462D-90BC-9A6FCF9CBEBD}"/>
                </a:ext>
              </a:extLst>
            </p:cNvPr>
            <p:cNvSpPr/>
            <p:nvPr/>
          </p:nvSpPr>
          <p:spPr>
            <a:xfrm rot="10800000">
              <a:off x="3502967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63629-DE72-4F89-B56F-C7D9429C44B5}"/>
                </a:ext>
              </a:extLst>
            </p:cNvPr>
            <p:cNvSpPr/>
            <p:nvPr/>
          </p:nvSpPr>
          <p:spPr>
            <a:xfrm rot="10800000">
              <a:off x="1831852" y="1619886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37BB1F6-E8BC-4663-A91D-141F364AFE21}"/>
                </a:ext>
              </a:extLst>
            </p:cNvPr>
            <p:cNvSpPr/>
            <p:nvPr/>
          </p:nvSpPr>
          <p:spPr>
            <a:xfrm rot="10800000">
              <a:off x="272579" y="1628899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940E00BC-04EB-42F0-803A-13940A7665C4}"/>
                </a:ext>
              </a:extLst>
            </p:cNvPr>
            <p:cNvSpPr/>
            <p:nvPr/>
          </p:nvSpPr>
          <p:spPr>
            <a:xfrm rot="10800000">
              <a:off x="7904049" y="1630242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08F541B-7878-4CF7-BCCE-165FACA86B66}"/>
                </a:ext>
              </a:extLst>
            </p:cNvPr>
            <p:cNvSpPr/>
            <p:nvPr/>
          </p:nvSpPr>
          <p:spPr>
            <a:xfrm rot="10800000">
              <a:off x="9515455" y="1628899"/>
              <a:ext cx="802423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7FA81F7-1806-4EC6-897D-93A2E0BEE4D1}"/>
                </a:ext>
              </a:extLst>
            </p:cNvPr>
            <p:cNvSpPr/>
            <p:nvPr/>
          </p:nvSpPr>
          <p:spPr>
            <a:xfrm rot="10800000">
              <a:off x="6470139" y="1627071"/>
              <a:ext cx="82673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41D433BF-C1C5-4620-89AF-B39F3E4DEA63}"/>
                </a:ext>
              </a:extLst>
            </p:cNvPr>
            <p:cNvSpPr/>
            <p:nvPr/>
          </p:nvSpPr>
          <p:spPr>
            <a:xfrm rot="10800000">
              <a:off x="11145977" y="1627564"/>
              <a:ext cx="810447" cy="8088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68BC8-D9CD-0EDA-D98C-EA71062C2E27}"/>
              </a:ext>
            </a:extLst>
          </p:cNvPr>
          <p:cNvSpPr/>
          <p:nvPr/>
        </p:nvSpPr>
        <p:spPr>
          <a:xfrm>
            <a:off x="64916" y="782535"/>
            <a:ext cx="12092822" cy="27654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718B5B7-9D9A-4196-8671-331BBB56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03395"/>
          </a:xfr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Activity 4  : </a:t>
            </a:r>
            <a:r>
              <a:rPr lang="en-US" sz="1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Link weight check system FA-SCM-OQC</a:t>
            </a:r>
            <a:endParaRPr kumimoji="1"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MS UI Gothic" pitchFamily="50" charset="-128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2C5B7F-495F-4F59-965C-2F84F6DC0F48}"/>
              </a:ext>
            </a:extLst>
          </p:cNvPr>
          <p:cNvSpPr/>
          <p:nvPr/>
        </p:nvSpPr>
        <p:spPr>
          <a:xfrm>
            <a:off x="142584" y="2546798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Production Line 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4F43A3-67E7-4FD8-BBA4-39CACF34610C}"/>
              </a:ext>
            </a:extLst>
          </p:cNvPr>
          <p:cNvSpPr/>
          <p:nvPr/>
        </p:nvSpPr>
        <p:spPr>
          <a:xfrm>
            <a:off x="11015960" y="2542180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FCC371-4DA3-4C0D-81D1-BD1A9D471316}"/>
              </a:ext>
            </a:extLst>
          </p:cNvPr>
          <p:cNvGrpSpPr/>
          <p:nvPr/>
        </p:nvGrpSpPr>
        <p:grpSpPr>
          <a:xfrm>
            <a:off x="3696831" y="3094229"/>
            <a:ext cx="4744436" cy="134306"/>
            <a:chOff x="3599745" y="5606321"/>
            <a:chExt cx="5031905" cy="35171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7A4387E-234E-48C4-A9FB-A1CB8EB7C8C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104D1E-4AC5-4268-95E1-FE07EB9B1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FF0598-38E7-4A88-BC88-231D2F664AE8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an 935">
            <a:extLst>
              <a:ext uri="{FF2B5EF4-FFF2-40B4-BE49-F238E27FC236}">
                <a16:creationId xmlns:a16="http://schemas.microsoft.com/office/drawing/2014/main" id="{8130500B-2746-4CEF-AEF1-3EF91AE7D07C}"/>
              </a:ext>
            </a:extLst>
          </p:cNvPr>
          <p:cNvSpPr/>
          <p:nvPr/>
        </p:nvSpPr>
        <p:spPr>
          <a:xfrm>
            <a:off x="4781833" y="6125160"/>
            <a:ext cx="2094702" cy="643209"/>
          </a:xfrm>
          <a:prstGeom prst="can">
            <a:avLst/>
          </a:prstGeom>
          <a:solidFill>
            <a:srgbClr val="0000FF"/>
          </a:solidFill>
          <a:ln w="28575" cap="flat" cmpd="sng" algn="ctr">
            <a:solidFill>
              <a:srgbClr val="000099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Database server</a:t>
            </a:r>
            <a:endParaRPr lang="vi-V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64F76C1-C67B-4088-9B86-B1DB60525E24}"/>
              </a:ext>
            </a:extLst>
          </p:cNvPr>
          <p:cNvCxnSpPr>
            <a:cxnSpLocks/>
          </p:cNvCxnSpPr>
          <p:nvPr/>
        </p:nvCxnSpPr>
        <p:spPr>
          <a:xfrm>
            <a:off x="987951" y="5984739"/>
            <a:ext cx="3672985" cy="58743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94B2D5-68C3-4850-BA88-7F41E4A29AF7}"/>
              </a:ext>
            </a:extLst>
          </p:cNvPr>
          <p:cNvCxnSpPr>
            <a:cxnSpLocks/>
          </p:cNvCxnSpPr>
          <p:nvPr/>
        </p:nvCxnSpPr>
        <p:spPr>
          <a:xfrm>
            <a:off x="2632836" y="5924637"/>
            <a:ext cx="1726301" cy="316558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B8FC13E-C908-4442-AC2B-82B0AD77C8EC}"/>
              </a:ext>
            </a:extLst>
          </p:cNvPr>
          <p:cNvSpPr/>
          <p:nvPr/>
        </p:nvSpPr>
        <p:spPr>
          <a:xfrm>
            <a:off x="5861470" y="812678"/>
            <a:ext cx="1874968" cy="4255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Reading BC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Product/Inner excel file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EAA8EDF-BDBE-4488-A1CE-FBBB7D134029}"/>
              </a:ext>
            </a:extLst>
          </p:cNvPr>
          <p:cNvSpPr/>
          <p:nvPr/>
        </p:nvSpPr>
        <p:spPr>
          <a:xfrm>
            <a:off x="10948475" y="5261172"/>
            <a:ext cx="1094190" cy="54503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0" rIns="27432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Warehouse FA</a:t>
            </a:r>
            <a:endParaRPr lang="en-US" sz="1200" b="1" dirty="0">
              <a:solidFill>
                <a:srgbClr val="0000CC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4B6441B-3593-4571-9398-38E6DA9CA445}"/>
              </a:ext>
            </a:extLst>
          </p:cNvPr>
          <p:cNvGrpSpPr/>
          <p:nvPr/>
        </p:nvGrpSpPr>
        <p:grpSpPr>
          <a:xfrm>
            <a:off x="3696831" y="5837887"/>
            <a:ext cx="4744436" cy="134306"/>
            <a:chOff x="3599745" y="5606321"/>
            <a:chExt cx="5031905" cy="35171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08E4A0-97DA-438C-AFED-2D22AA7F6A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9745" y="5958038"/>
              <a:ext cx="50319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9D424E-C9A0-4BE4-83CD-F986EB58B308}"/>
                </a:ext>
              </a:extLst>
            </p:cNvPr>
            <p:cNvCxnSpPr>
              <a:cxnSpLocks/>
            </p:cNvCxnSpPr>
            <p:nvPr/>
          </p:nvCxnSpPr>
          <p:spPr>
            <a:xfrm>
              <a:off x="3603149" y="5606321"/>
              <a:ext cx="1" cy="34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8106FA-8DF1-4D3D-8713-D27425535036}"/>
                </a:ext>
              </a:extLst>
            </p:cNvPr>
            <p:cNvCxnSpPr/>
            <p:nvPr/>
          </p:nvCxnSpPr>
          <p:spPr>
            <a:xfrm>
              <a:off x="8631650" y="5640564"/>
              <a:ext cx="0" cy="3174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BECE1-E89D-4227-86EB-87FCA326316D}"/>
              </a:ext>
            </a:extLst>
          </p:cNvPr>
          <p:cNvCxnSpPr>
            <a:cxnSpLocks/>
          </p:cNvCxnSpPr>
          <p:nvPr/>
        </p:nvCxnSpPr>
        <p:spPr>
          <a:xfrm flipH="1">
            <a:off x="7080293" y="5953207"/>
            <a:ext cx="2415110" cy="459066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1278D-351B-4B09-BB8B-DAFED9B4D988}"/>
              </a:ext>
            </a:extLst>
          </p:cNvPr>
          <p:cNvCxnSpPr>
            <a:cxnSpLocks/>
          </p:cNvCxnSpPr>
          <p:nvPr/>
        </p:nvCxnSpPr>
        <p:spPr>
          <a:xfrm flipH="1">
            <a:off x="7080293" y="6020963"/>
            <a:ext cx="4129574" cy="608085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7725C4-D884-49D9-AEB5-8AD1B54E80FB}"/>
              </a:ext>
            </a:extLst>
          </p:cNvPr>
          <p:cNvGrpSpPr/>
          <p:nvPr/>
        </p:nvGrpSpPr>
        <p:grpSpPr>
          <a:xfrm>
            <a:off x="98088" y="3971211"/>
            <a:ext cx="11984805" cy="1853518"/>
            <a:chOff x="125345" y="3663675"/>
            <a:chExt cx="11984805" cy="185351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36A83FF-2D95-4F2C-AEB3-786FD03D0D1B}"/>
                </a:ext>
              </a:extLst>
            </p:cNvPr>
            <p:cNvSpPr/>
            <p:nvPr/>
          </p:nvSpPr>
          <p:spPr>
            <a:xfrm>
              <a:off x="5831031" y="368296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Reading BC inspection result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6555CFD-3D6A-4D5B-AC19-ECDEA0C0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459" y="4224718"/>
              <a:ext cx="943927" cy="61734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0BC0176-93F7-4EB6-9ECA-DE35590B6E25}"/>
                </a:ext>
              </a:extLst>
            </p:cNvPr>
            <p:cNvSpPr/>
            <p:nvPr/>
          </p:nvSpPr>
          <p:spPr>
            <a:xfrm>
              <a:off x="125345" y="4972160"/>
              <a:ext cx="1094190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Production Line </a:t>
              </a:r>
              <a:endParaRPr 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69" name="Image 2">
              <a:extLst>
                <a:ext uri="{FF2B5EF4-FFF2-40B4-BE49-F238E27FC236}">
                  <a16:creationId xmlns:a16="http://schemas.microsoft.com/office/drawing/2014/main" id="{6B9C8714-7955-4B24-B447-2F746DB91DCA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26812" y="4262102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139C84-3E97-4CB7-9AF8-9B768C186149}"/>
                </a:ext>
              </a:extLst>
            </p:cNvPr>
            <p:cNvGrpSpPr/>
            <p:nvPr/>
          </p:nvGrpSpPr>
          <p:grpSpPr>
            <a:xfrm>
              <a:off x="514707" y="4262359"/>
              <a:ext cx="285647" cy="250557"/>
              <a:chOff x="815020" y="4066740"/>
              <a:chExt cx="374984" cy="304417"/>
            </a:xfrm>
          </p:grpSpPr>
          <p:pic>
            <p:nvPicPr>
              <p:cNvPr id="70" name="図 48">
                <a:extLst>
                  <a:ext uri="{FF2B5EF4-FFF2-40B4-BE49-F238E27FC236}">
                    <a16:creationId xmlns:a16="http://schemas.microsoft.com/office/drawing/2014/main" id="{577E319E-6BD2-4587-B29A-19E5A7A16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図 49">
                <a:extLst>
                  <a:ext uri="{FF2B5EF4-FFF2-40B4-BE49-F238E27FC236}">
                    <a16:creationId xmlns:a16="http://schemas.microsoft.com/office/drawing/2014/main" id="{BB6C8B30-39A3-484B-A12A-4057637C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21BC11-FE46-4D04-9C8B-3C2D4388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9529" y="4198353"/>
              <a:ext cx="1157405" cy="660566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B1F411-9E08-444F-B6D9-29F8CAF42C13}"/>
                </a:ext>
              </a:extLst>
            </p:cNvPr>
            <p:cNvSpPr/>
            <p:nvPr/>
          </p:nvSpPr>
          <p:spPr>
            <a:xfrm>
              <a:off x="1409314" y="4958639"/>
              <a:ext cx="1664085" cy="55855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S/N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Outer &amp;  all inner boxes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F85384-EAA0-4F82-8930-4BAE6A7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0899" y="4209052"/>
              <a:ext cx="906848" cy="6537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D1C02F2-FD5B-4CF6-B07E-62A8C622C16C}"/>
                </a:ext>
              </a:extLst>
            </p:cNvPr>
            <p:cNvSpPr/>
            <p:nvPr/>
          </p:nvSpPr>
          <p:spPr>
            <a:xfrm>
              <a:off x="3318027" y="4958639"/>
              <a:ext cx="1157404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E6DC189-A1EC-4762-A053-6B2B82EFC686}"/>
                </a:ext>
              </a:extLst>
            </p:cNvPr>
            <p:cNvSpPr/>
            <p:nvPr/>
          </p:nvSpPr>
          <p:spPr>
            <a:xfrm>
              <a:off x="146770" y="3670114"/>
              <a:ext cx="1100533" cy="4334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Get sample by Mobile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38F1D58-6EB6-4072-85EF-F10B46A6608C}"/>
                </a:ext>
              </a:extLst>
            </p:cNvPr>
            <p:cNvSpPr/>
            <p:nvPr/>
          </p:nvSpPr>
          <p:spPr>
            <a:xfrm>
              <a:off x="1304994" y="3665874"/>
              <a:ext cx="186612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295475F-8E57-4E76-95C4-7ADE534CEA8F}"/>
                </a:ext>
              </a:extLst>
            </p:cNvPr>
            <p:cNvSpPr/>
            <p:nvPr/>
          </p:nvSpPr>
          <p:spPr>
            <a:xfrm>
              <a:off x="3300721" y="3682967"/>
              <a:ext cx="1157405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1st 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361FBE1-36C9-49D9-B90D-0527C255AFE3}"/>
                </a:ext>
              </a:extLst>
            </p:cNvPr>
            <p:cNvSpPr/>
            <p:nvPr/>
          </p:nvSpPr>
          <p:spPr>
            <a:xfrm>
              <a:off x="4607667" y="3674973"/>
              <a:ext cx="108275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inspection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E4682CA-981D-4CCB-A253-32162A44E087}"/>
                </a:ext>
              </a:extLst>
            </p:cNvPr>
            <p:cNvSpPr/>
            <p:nvPr/>
          </p:nvSpPr>
          <p:spPr>
            <a:xfrm>
              <a:off x="7782711" y="3671278"/>
              <a:ext cx="1134600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Weight check 2nd 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AF96A7E-FE79-445A-9E00-51EBD60057A0}"/>
                </a:ext>
              </a:extLst>
            </p:cNvPr>
            <p:cNvSpPr/>
            <p:nvPr/>
          </p:nvSpPr>
          <p:spPr>
            <a:xfrm>
              <a:off x="4575440" y="4963586"/>
              <a:ext cx="1400872" cy="54503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Numbering control &amp; Separate area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EE7E92B-0906-460A-A092-E4846EB7A69A}"/>
                </a:ext>
              </a:extLst>
            </p:cNvPr>
            <p:cNvSpPr/>
            <p:nvPr/>
          </p:nvSpPr>
          <p:spPr>
            <a:xfrm>
              <a:off x="6058802" y="4980820"/>
              <a:ext cx="1460890" cy="5253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Product / Warranty/ Manual &amp; Inner box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BC7B099-28AC-4EC1-BC9F-AAE6A09BDD52}"/>
                </a:ext>
              </a:extLst>
            </p:cNvPr>
            <p:cNvSpPr/>
            <p:nvPr/>
          </p:nvSpPr>
          <p:spPr>
            <a:xfrm>
              <a:off x="7764199" y="4969712"/>
              <a:ext cx="1134600" cy="52895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Accessory control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F288186-814F-4967-A862-639243EC722B}"/>
                </a:ext>
              </a:extLst>
            </p:cNvPr>
            <p:cNvSpPr/>
            <p:nvPr/>
          </p:nvSpPr>
          <p:spPr>
            <a:xfrm>
              <a:off x="9012039" y="3674027"/>
              <a:ext cx="1874968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Scan barcode Inner/Outer </a:t>
              </a:r>
              <a:r>
                <a:rPr lang="en-US" sz="1200" dirty="0">
                  <a:solidFill>
                    <a:srgbClr val="0000FF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by new software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7275099-366D-4B85-99FE-DCA95A400EE3}"/>
                </a:ext>
              </a:extLst>
            </p:cNvPr>
            <p:cNvSpPr/>
            <p:nvPr/>
          </p:nvSpPr>
          <p:spPr>
            <a:xfrm>
              <a:off x="10954857" y="3663675"/>
              <a:ext cx="1155293" cy="4255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Return to Pallet by mobile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70DAAE5-7445-441F-93DE-853AE432BE3E}"/>
                </a:ext>
              </a:extLst>
            </p:cNvPr>
            <p:cNvSpPr/>
            <p:nvPr/>
          </p:nvSpPr>
          <p:spPr>
            <a:xfrm>
              <a:off x="9073714" y="4980820"/>
              <a:ext cx="1690658" cy="5186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Confirm </a:t>
              </a:r>
              <a:r>
                <a:rPr lang="en-US" sz="1200" b="1" dirty="0">
                  <a:solidFill>
                    <a:srgbClr val="0000CC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S/N Outer &amp; all inner boxes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74AD51-8507-4CDF-B65F-59B47B07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4199" y="4144207"/>
              <a:ext cx="1134600" cy="76885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8B656AF-238C-412C-88AD-4F7B581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5687" y="4224718"/>
              <a:ext cx="1227456" cy="66056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598C84B-2DB2-43E5-A157-7DE0D66E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0031" y="4211149"/>
              <a:ext cx="807554" cy="634971"/>
            </a:xfrm>
            <a:prstGeom prst="rect">
              <a:avLst/>
            </a:prstGeom>
          </p:spPr>
        </p:pic>
        <p:pic>
          <p:nvPicPr>
            <p:cNvPr id="105" name="Image 2">
              <a:extLst>
                <a:ext uri="{FF2B5EF4-FFF2-40B4-BE49-F238E27FC236}">
                  <a16:creationId xmlns:a16="http://schemas.microsoft.com/office/drawing/2014/main" id="{39DC9D24-308C-495A-A555-0E6059751E7B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11648332" y="4256034"/>
              <a:ext cx="371408" cy="392165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FE6F1E2-E037-4393-AE0F-51EEC19DE6CF}"/>
                </a:ext>
              </a:extLst>
            </p:cNvPr>
            <p:cNvGrpSpPr/>
            <p:nvPr/>
          </p:nvGrpSpPr>
          <p:grpSpPr>
            <a:xfrm>
              <a:off x="11336227" y="4256291"/>
              <a:ext cx="285647" cy="250557"/>
              <a:chOff x="815020" y="4066740"/>
              <a:chExt cx="374984" cy="304417"/>
            </a:xfrm>
          </p:grpSpPr>
          <p:pic>
            <p:nvPicPr>
              <p:cNvPr id="107" name="図 48">
                <a:extLst>
                  <a:ext uri="{FF2B5EF4-FFF2-40B4-BE49-F238E27FC236}">
                    <a16:creationId xmlns:a16="http://schemas.microsoft.com/office/drawing/2014/main" id="{2A5D4AF6-A3C1-4D64-BD6E-1AD2641EF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20" y="4066740"/>
                <a:ext cx="374984" cy="30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図 49">
                <a:extLst>
                  <a:ext uri="{FF2B5EF4-FFF2-40B4-BE49-F238E27FC236}">
                    <a16:creationId xmlns:a16="http://schemas.microsoft.com/office/drawing/2014/main" id="{8C64D68B-55B7-44F1-9346-13D0C3F75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037" y="4107201"/>
                <a:ext cx="150943" cy="163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42EA1A1-8AC6-4241-A8EC-E958E596528E}"/>
                </a:ext>
              </a:extLst>
            </p:cNvPr>
            <p:cNvSpPr/>
            <p:nvPr/>
          </p:nvSpPr>
          <p:spPr>
            <a:xfrm>
              <a:off x="4687616" y="4176710"/>
              <a:ext cx="1002801" cy="7262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0" rIns="27432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Reliability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E858CC7-7C61-456F-BDB6-1B9000D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9866" y="4205781"/>
              <a:ext cx="1134600" cy="660566"/>
            </a:xfrm>
            <a:prstGeom prst="rect">
              <a:avLst/>
            </a:prstGeom>
          </p:spPr>
        </p:pic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F6808C9-875B-4457-8C9D-3E9B5A8354AD}"/>
              </a:ext>
            </a:extLst>
          </p:cNvPr>
          <p:cNvCxnSpPr>
            <a:cxnSpLocks/>
          </p:cNvCxnSpPr>
          <p:nvPr/>
        </p:nvCxnSpPr>
        <p:spPr>
          <a:xfrm flipH="1">
            <a:off x="6546752" y="5893469"/>
            <a:ext cx="289465" cy="22203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2363F-66B0-4801-B4A4-F75E3CB19556}"/>
              </a:ext>
            </a:extLst>
          </p:cNvPr>
          <p:cNvSpPr/>
          <p:nvPr/>
        </p:nvSpPr>
        <p:spPr>
          <a:xfrm>
            <a:off x="15327" y="3592918"/>
            <a:ext cx="12176673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B48F83-A374-4039-B068-BD868589C115}"/>
              </a:ext>
            </a:extLst>
          </p:cNvPr>
          <p:cNvCxnSpPr>
            <a:cxnSpLocks/>
          </p:cNvCxnSpPr>
          <p:nvPr/>
        </p:nvCxnSpPr>
        <p:spPr>
          <a:xfrm>
            <a:off x="1078646" y="2012336"/>
            <a:ext cx="382106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858F75D-1908-453B-85AC-74616B54A971}"/>
              </a:ext>
            </a:extLst>
          </p:cNvPr>
          <p:cNvCxnSpPr>
            <a:cxnSpLocks/>
          </p:cNvCxnSpPr>
          <p:nvPr/>
        </p:nvCxnSpPr>
        <p:spPr>
          <a:xfrm>
            <a:off x="3064742" y="2012336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B2CCCC-CD28-4718-8CBE-D1049787B3E4}"/>
              </a:ext>
            </a:extLst>
          </p:cNvPr>
          <p:cNvCxnSpPr>
            <a:cxnSpLocks/>
          </p:cNvCxnSpPr>
          <p:nvPr/>
        </p:nvCxnSpPr>
        <p:spPr>
          <a:xfrm>
            <a:off x="4500056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722BF6-DC4E-426F-ABA3-9A71C09ED0CB}"/>
              </a:ext>
            </a:extLst>
          </p:cNvPr>
          <p:cNvCxnSpPr>
            <a:cxnSpLocks/>
          </p:cNvCxnSpPr>
          <p:nvPr/>
        </p:nvCxnSpPr>
        <p:spPr>
          <a:xfrm>
            <a:off x="5907201" y="2037721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F678D13-E55C-4829-868A-DBB58296FC62}"/>
              </a:ext>
            </a:extLst>
          </p:cNvPr>
          <p:cNvCxnSpPr>
            <a:cxnSpLocks/>
          </p:cNvCxnSpPr>
          <p:nvPr/>
        </p:nvCxnSpPr>
        <p:spPr>
          <a:xfrm>
            <a:off x="749243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7FB1C1F-4A5F-4314-BA69-BC8156120A1D}"/>
              </a:ext>
            </a:extLst>
          </p:cNvPr>
          <p:cNvCxnSpPr>
            <a:cxnSpLocks/>
          </p:cNvCxnSpPr>
          <p:nvPr/>
        </p:nvCxnSpPr>
        <p:spPr>
          <a:xfrm>
            <a:off x="8909145" y="204414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2B44342-FA89-4572-AD9D-B35CA34DD080}"/>
              </a:ext>
            </a:extLst>
          </p:cNvPr>
          <p:cNvCxnSpPr>
            <a:cxnSpLocks/>
          </p:cNvCxnSpPr>
          <p:nvPr/>
        </p:nvCxnSpPr>
        <p:spPr>
          <a:xfrm>
            <a:off x="10737115" y="2035519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B39E74A-9E93-41CA-BA45-30D108B06C16}"/>
              </a:ext>
            </a:extLst>
          </p:cNvPr>
          <p:cNvCxnSpPr>
            <a:cxnSpLocks/>
          </p:cNvCxnSpPr>
          <p:nvPr/>
        </p:nvCxnSpPr>
        <p:spPr>
          <a:xfrm>
            <a:off x="1236774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78CB13E-B6A6-48DB-B718-84AA7891EB9F}"/>
              </a:ext>
            </a:extLst>
          </p:cNvPr>
          <p:cNvCxnSpPr>
            <a:cxnSpLocks/>
          </p:cNvCxnSpPr>
          <p:nvPr/>
        </p:nvCxnSpPr>
        <p:spPr>
          <a:xfrm>
            <a:off x="294077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E93E538-E39A-46A2-8EDA-0FD3224909D4}"/>
              </a:ext>
            </a:extLst>
          </p:cNvPr>
          <p:cNvCxnSpPr>
            <a:cxnSpLocks/>
          </p:cNvCxnSpPr>
          <p:nvPr/>
        </p:nvCxnSpPr>
        <p:spPr>
          <a:xfrm>
            <a:off x="4307285" y="4817730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BA8015B-C47C-4B19-9C71-51D616B3E142}"/>
              </a:ext>
            </a:extLst>
          </p:cNvPr>
          <p:cNvCxnSpPr>
            <a:cxnSpLocks/>
          </p:cNvCxnSpPr>
          <p:nvPr/>
        </p:nvCxnSpPr>
        <p:spPr>
          <a:xfrm>
            <a:off x="5741022" y="4814384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CDD9908-886E-4049-960A-C18022C7CB62}"/>
              </a:ext>
            </a:extLst>
          </p:cNvPr>
          <p:cNvCxnSpPr>
            <a:cxnSpLocks/>
          </p:cNvCxnSpPr>
          <p:nvPr/>
        </p:nvCxnSpPr>
        <p:spPr>
          <a:xfrm>
            <a:off x="739696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8C00A2D-6873-42C3-9E10-1732E668F6D4}"/>
              </a:ext>
            </a:extLst>
          </p:cNvPr>
          <p:cNvCxnSpPr>
            <a:cxnSpLocks/>
          </p:cNvCxnSpPr>
          <p:nvPr/>
        </p:nvCxnSpPr>
        <p:spPr>
          <a:xfrm>
            <a:off x="8941262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F55AF9B-3D91-4B47-92BE-ABB9012AB372}"/>
              </a:ext>
            </a:extLst>
          </p:cNvPr>
          <p:cNvCxnSpPr>
            <a:cxnSpLocks/>
          </p:cNvCxnSpPr>
          <p:nvPr/>
        </p:nvCxnSpPr>
        <p:spPr>
          <a:xfrm>
            <a:off x="10706895" y="4823855"/>
            <a:ext cx="281777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4710428-BB58-4C65-97ED-45CE26FF0D3A}"/>
              </a:ext>
            </a:extLst>
          </p:cNvPr>
          <p:cNvCxnSpPr>
            <a:cxnSpLocks/>
          </p:cNvCxnSpPr>
          <p:nvPr/>
        </p:nvCxnSpPr>
        <p:spPr>
          <a:xfrm>
            <a:off x="5161760" y="5860886"/>
            <a:ext cx="30581" cy="26427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Multiply 749">
            <a:extLst>
              <a:ext uri="{FF2B5EF4-FFF2-40B4-BE49-F238E27FC236}">
                <a16:creationId xmlns:a16="http://schemas.microsoft.com/office/drawing/2014/main" id="{70AC80DD-1CD1-4702-85ED-9B26A9253842}"/>
              </a:ext>
            </a:extLst>
          </p:cNvPr>
          <p:cNvSpPr/>
          <p:nvPr/>
        </p:nvSpPr>
        <p:spPr>
          <a:xfrm>
            <a:off x="1101915" y="1899676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F2ED81-C19D-4303-9C28-9545BB0B8794}"/>
              </a:ext>
            </a:extLst>
          </p:cNvPr>
          <p:cNvSpPr/>
          <p:nvPr/>
        </p:nvSpPr>
        <p:spPr>
          <a:xfrm>
            <a:off x="873456" y="1727133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2" name="Multiply 749">
            <a:extLst>
              <a:ext uri="{FF2B5EF4-FFF2-40B4-BE49-F238E27FC236}">
                <a16:creationId xmlns:a16="http://schemas.microsoft.com/office/drawing/2014/main" id="{4B878C8C-8EBE-4C71-9984-F351683DF29B}"/>
              </a:ext>
            </a:extLst>
          </p:cNvPr>
          <p:cNvSpPr/>
          <p:nvPr/>
        </p:nvSpPr>
        <p:spPr>
          <a:xfrm>
            <a:off x="3052196" y="18791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0509E82-FDEB-4FE9-B9D6-56BB26A1C21A}"/>
              </a:ext>
            </a:extLst>
          </p:cNvPr>
          <p:cNvSpPr/>
          <p:nvPr/>
        </p:nvSpPr>
        <p:spPr>
          <a:xfrm>
            <a:off x="2823737" y="17065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4" name="Multiply 749">
            <a:extLst>
              <a:ext uri="{FF2B5EF4-FFF2-40B4-BE49-F238E27FC236}">
                <a16:creationId xmlns:a16="http://schemas.microsoft.com/office/drawing/2014/main" id="{39269652-BE83-42C1-BBAB-2A0662568B62}"/>
              </a:ext>
            </a:extLst>
          </p:cNvPr>
          <p:cNvSpPr/>
          <p:nvPr/>
        </p:nvSpPr>
        <p:spPr>
          <a:xfrm>
            <a:off x="4507241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39C4D7E-7E0A-4847-BA2A-D1F055ED272D}"/>
              </a:ext>
            </a:extLst>
          </p:cNvPr>
          <p:cNvSpPr/>
          <p:nvPr/>
        </p:nvSpPr>
        <p:spPr>
          <a:xfrm>
            <a:off x="4278782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6" name="Multiply 749">
            <a:extLst>
              <a:ext uri="{FF2B5EF4-FFF2-40B4-BE49-F238E27FC236}">
                <a16:creationId xmlns:a16="http://schemas.microsoft.com/office/drawing/2014/main" id="{95D87BC1-4BF4-4342-AE22-B2489E519259}"/>
              </a:ext>
            </a:extLst>
          </p:cNvPr>
          <p:cNvSpPr/>
          <p:nvPr/>
        </p:nvSpPr>
        <p:spPr>
          <a:xfrm>
            <a:off x="5906175" y="190560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1984D3C-FF98-40F4-BBD3-3613E757E97B}"/>
              </a:ext>
            </a:extLst>
          </p:cNvPr>
          <p:cNvSpPr/>
          <p:nvPr/>
        </p:nvSpPr>
        <p:spPr>
          <a:xfrm>
            <a:off x="5677716" y="173306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68" name="Multiply 749">
            <a:extLst>
              <a:ext uri="{FF2B5EF4-FFF2-40B4-BE49-F238E27FC236}">
                <a16:creationId xmlns:a16="http://schemas.microsoft.com/office/drawing/2014/main" id="{DAA223A6-5807-4EFD-B64D-DFFED0CBF08C}"/>
              </a:ext>
            </a:extLst>
          </p:cNvPr>
          <p:cNvSpPr/>
          <p:nvPr/>
        </p:nvSpPr>
        <p:spPr>
          <a:xfrm>
            <a:off x="7475668" y="1913040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60163B-58FF-4A0D-903D-7A593BEF21BF}"/>
              </a:ext>
            </a:extLst>
          </p:cNvPr>
          <p:cNvSpPr/>
          <p:nvPr/>
        </p:nvSpPr>
        <p:spPr>
          <a:xfrm>
            <a:off x="7247209" y="1740497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0" name="Multiply 749">
            <a:extLst>
              <a:ext uri="{FF2B5EF4-FFF2-40B4-BE49-F238E27FC236}">
                <a16:creationId xmlns:a16="http://schemas.microsoft.com/office/drawing/2014/main" id="{67B9B03B-F774-4AA4-B3BE-9CF10B781577}"/>
              </a:ext>
            </a:extLst>
          </p:cNvPr>
          <p:cNvSpPr/>
          <p:nvPr/>
        </p:nvSpPr>
        <p:spPr>
          <a:xfrm>
            <a:off x="8887003" y="1913938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BD5642-F652-4378-9D12-8850A40ECAC9}"/>
              </a:ext>
            </a:extLst>
          </p:cNvPr>
          <p:cNvSpPr/>
          <p:nvPr/>
        </p:nvSpPr>
        <p:spPr>
          <a:xfrm>
            <a:off x="8658544" y="1741395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  <p:sp>
        <p:nvSpPr>
          <p:cNvPr id="172" name="Multiply 749">
            <a:extLst>
              <a:ext uri="{FF2B5EF4-FFF2-40B4-BE49-F238E27FC236}">
                <a16:creationId xmlns:a16="http://schemas.microsoft.com/office/drawing/2014/main" id="{2B99735A-159D-49D6-9CA1-AD953F3BA35B}"/>
              </a:ext>
            </a:extLst>
          </p:cNvPr>
          <p:cNvSpPr/>
          <p:nvPr/>
        </p:nvSpPr>
        <p:spPr>
          <a:xfrm>
            <a:off x="10707636" y="1914529"/>
            <a:ext cx="255213" cy="212800"/>
          </a:xfrm>
          <a:prstGeom prst="mathMultiply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DA579AB-208E-4EDC-8E6F-515FA033B540}"/>
              </a:ext>
            </a:extLst>
          </p:cNvPr>
          <p:cNvSpPr/>
          <p:nvPr/>
        </p:nvSpPr>
        <p:spPr>
          <a:xfrm>
            <a:off x="10479177" y="1741986"/>
            <a:ext cx="730690" cy="2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</a:t>
            </a:r>
          </a:p>
        </p:txBody>
      </p:sp>
    </p:spTree>
    <p:extLst>
      <p:ext uri="{BB962C8B-B14F-4D97-AF65-F5344CB8AC3E}">
        <p14:creationId xmlns:p14="http://schemas.microsoft.com/office/powerpoint/2010/main" val="104654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560A4-A709-437D-B78A-3A64A2E10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03395"/>
          </a:xfrm>
          <a:prstGeom prst="rect">
            <a:avLst/>
          </a:prstGeom>
          <a:solidFill>
            <a:srgbClr val="0033CC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Activity 4  :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Link weight check system FA-SCM-OQC</a:t>
            </a:r>
            <a:endParaRPr kumimoji="1" lang="en-US" sz="1800" b="1" dirty="0">
              <a:solidFill>
                <a:schemeClr val="bg1"/>
              </a:solidFill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94D1A-3E30-4129-8958-917C5568133A}"/>
              </a:ext>
            </a:extLst>
          </p:cNvPr>
          <p:cNvSpPr/>
          <p:nvPr/>
        </p:nvSpPr>
        <p:spPr>
          <a:xfrm>
            <a:off x="0" y="428052"/>
            <a:ext cx="12192000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E chop for OQC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F352-E524-405A-88FB-A0D3B51BB849}"/>
              </a:ext>
            </a:extLst>
          </p:cNvPr>
          <p:cNvSpPr/>
          <p:nvPr/>
        </p:nvSpPr>
        <p:spPr>
          <a:xfrm>
            <a:off x="162579" y="1268628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2A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993D1-8590-475C-9207-A121F818E2AE}"/>
              </a:ext>
            </a:extLst>
          </p:cNvPr>
          <p:cNvSpPr/>
          <p:nvPr/>
        </p:nvSpPr>
        <p:spPr>
          <a:xfrm>
            <a:off x="162579" y="883042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498E4-FA83-46B4-843F-AFDEC46B9A2F}"/>
              </a:ext>
            </a:extLst>
          </p:cNvPr>
          <p:cNvSpPr/>
          <p:nvPr/>
        </p:nvSpPr>
        <p:spPr>
          <a:xfrm>
            <a:off x="162579" y="1622163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3A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72A3E-BC2E-418F-8359-468A92A7327E}"/>
              </a:ext>
            </a:extLst>
          </p:cNvPr>
          <p:cNvSpPr/>
          <p:nvPr/>
        </p:nvSpPr>
        <p:spPr>
          <a:xfrm>
            <a:off x="162579" y="2007749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4A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6D807-0932-44B5-AAB0-77C08B03B688}"/>
              </a:ext>
            </a:extLst>
          </p:cNvPr>
          <p:cNvSpPr/>
          <p:nvPr/>
        </p:nvSpPr>
        <p:spPr>
          <a:xfrm>
            <a:off x="162579" y="2395210"/>
            <a:ext cx="1296144" cy="2160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 5A</a:t>
            </a:r>
          </a:p>
        </p:txBody>
      </p:sp>
      <p:grpSp>
        <p:nvGrpSpPr>
          <p:cNvPr id="13" name="Group 692">
            <a:extLst>
              <a:ext uri="{FF2B5EF4-FFF2-40B4-BE49-F238E27FC236}">
                <a16:creationId xmlns:a16="http://schemas.microsoft.com/office/drawing/2014/main" id="{AA77E1AD-1C9C-4070-81A3-1EFF645435D8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790969"/>
            <a:ext cx="389650" cy="318496"/>
            <a:chOff x="768" y="3187"/>
            <a:chExt cx="690" cy="752"/>
          </a:xfrm>
        </p:grpSpPr>
        <p:sp>
          <p:nvSpPr>
            <p:cNvPr id="14" name="AutoShape 693" descr="50%">
              <a:extLst>
                <a:ext uri="{FF2B5EF4-FFF2-40B4-BE49-F238E27FC236}">
                  <a16:creationId xmlns:a16="http://schemas.microsoft.com/office/drawing/2014/main" id="{9D176743-77CA-461D-8732-7674E003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694" descr="50%">
              <a:extLst>
                <a:ext uri="{FF2B5EF4-FFF2-40B4-BE49-F238E27FC236}">
                  <a16:creationId xmlns:a16="http://schemas.microsoft.com/office/drawing/2014/main" id="{21351570-EDC0-4187-BEC7-8399CD62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695" descr="50%">
              <a:extLst>
                <a:ext uri="{FF2B5EF4-FFF2-40B4-BE49-F238E27FC236}">
                  <a16:creationId xmlns:a16="http://schemas.microsoft.com/office/drawing/2014/main" id="{70F94A08-BD13-4ED2-86A7-0E1911AA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696" descr="50%">
              <a:extLst>
                <a:ext uri="{FF2B5EF4-FFF2-40B4-BE49-F238E27FC236}">
                  <a16:creationId xmlns:a16="http://schemas.microsoft.com/office/drawing/2014/main" id="{9CB77E7B-CFD9-4D46-9886-6D9BB171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697" descr="50%">
              <a:extLst>
                <a:ext uri="{FF2B5EF4-FFF2-40B4-BE49-F238E27FC236}">
                  <a16:creationId xmlns:a16="http://schemas.microsoft.com/office/drawing/2014/main" id="{81772413-21E5-4CA2-BA5B-C70FE601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698" descr="50%">
              <a:extLst>
                <a:ext uri="{FF2B5EF4-FFF2-40B4-BE49-F238E27FC236}">
                  <a16:creationId xmlns:a16="http://schemas.microsoft.com/office/drawing/2014/main" id="{463E1753-0379-43E2-ADEE-FED94CE9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699" descr="50%">
              <a:extLst>
                <a:ext uri="{FF2B5EF4-FFF2-40B4-BE49-F238E27FC236}">
                  <a16:creationId xmlns:a16="http://schemas.microsoft.com/office/drawing/2014/main" id="{632BD81D-62F9-4168-8270-2AF0C04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00">
              <a:extLst>
                <a:ext uri="{FF2B5EF4-FFF2-40B4-BE49-F238E27FC236}">
                  <a16:creationId xmlns:a16="http://schemas.microsoft.com/office/drawing/2014/main" id="{D3D882F9-4889-4683-B650-8300B931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701">
              <a:extLst>
                <a:ext uri="{FF2B5EF4-FFF2-40B4-BE49-F238E27FC236}">
                  <a16:creationId xmlns:a16="http://schemas.microsoft.com/office/drawing/2014/main" id="{3BCFE7DA-36D6-4938-AD32-CAB5A1BAF1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2">
              <a:extLst>
                <a:ext uri="{FF2B5EF4-FFF2-40B4-BE49-F238E27FC236}">
                  <a16:creationId xmlns:a16="http://schemas.microsoft.com/office/drawing/2014/main" id="{8398AAC6-B880-4C87-ABD5-3ED062FE6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703">
              <a:extLst>
                <a:ext uri="{FF2B5EF4-FFF2-40B4-BE49-F238E27FC236}">
                  <a16:creationId xmlns:a16="http://schemas.microsoft.com/office/drawing/2014/main" id="{D67CA808-2867-48DA-AB86-54B9EBD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704">
              <a:extLst>
                <a:ext uri="{FF2B5EF4-FFF2-40B4-BE49-F238E27FC236}">
                  <a16:creationId xmlns:a16="http://schemas.microsoft.com/office/drawing/2014/main" id="{CCA6DCBF-5BB6-4AF3-BDCF-8FE994CFBF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05">
              <a:extLst>
                <a:ext uri="{FF2B5EF4-FFF2-40B4-BE49-F238E27FC236}">
                  <a16:creationId xmlns:a16="http://schemas.microsoft.com/office/drawing/2014/main" id="{7BC799C4-32EC-4C27-B89B-C7F61AF25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706">
              <a:extLst>
                <a:ext uri="{FF2B5EF4-FFF2-40B4-BE49-F238E27FC236}">
                  <a16:creationId xmlns:a16="http://schemas.microsoft.com/office/drawing/2014/main" id="{6E4FC669-2E08-49D2-B5E3-54283556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707">
              <a:extLst>
                <a:ext uri="{FF2B5EF4-FFF2-40B4-BE49-F238E27FC236}">
                  <a16:creationId xmlns:a16="http://schemas.microsoft.com/office/drawing/2014/main" id="{40735CF4-4B53-46D8-8592-713D353BC1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08">
              <a:extLst>
                <a:ext uri="{FF2B5EF4-FFF2-40B4-BE49-F238E27FC236}">
                  <a16:creationId xmlns:a16="http://schemas.microsoft.com/office/drawing/2014/main" id="{FA9FDFAA-E403-4B24-8373-8A1F141CA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709">
              <a:extLst>
                <a:ext uri="{FF2B5EF4-FFF2-40B4-BE49-F238E27FC236}">
                  <a16:creationId xmlns:a16="http://schemas.microsoft.com/office/drawing/2014/main" id="{33F9F236-7E74-41C3-BCFC-AA9BB3C8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710">
              <a:extLst>
                <a:ext uri="{FF2B5EF4-FFF2-40B4-BE49-F238E27FC236}">
                  <a16:creationId xmlns:a16="http://schemas.microsoft.com/office/drawing/2014/main" id="{94F1364B-2257-4229-9ADC-B264F96F9A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711">
              <a:extLst>
                <a:ext uri="{FF2B5EF4-FFF2-40B4-BE49-F238E27FC236}">
                  <a16:creationId xmlns:a16="http://schemas.microsoft.com/office/drawing/2014/main" id="{37FCDA82-93CC-4A81-A829-A0EA3F4C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712">
              <a:extLst>
                <a:ext uri="{FF2B5EF4-FFF2-40B4-BE49-F238E27FC236}">
                  <a16:creationId xmlns:a16="http://schemas.microsoft.com/office/drawing/2014/main" id="{0C716C00-709C-4D9B-AD10-D00E19B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713">
              <a:extLst>
                <a:ext uri="{FF2B5EF4-FFF2-40B4-BE49-F238E27FC236}">
                  <a16:creationId xmlns:a16="http://schemas.microsoft.com/office/drawing/2014/main" id="{2057B20C-223F-4522-B11C-973AC199F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14">
              <a:extLst>
                <a:ext uri="{FF2B5EF4-FFF2-40B4-BE49-F238E27FC236}">
                  <a16:creationId xmlns:a16="http://schemas.microsoft.com/office/drawing/2014/main" id="{0FE1635B-64A4-48BF-90B3-2B6C7A7A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715">
              <a:extLst>
                <a:ext uri="{FF2B5EF4-FFF2-40B4-BE49-F238E27FC236}">
                  <a16:creationId xmlns:a16="http://schemas.microsoft.com/office/drawing/2014/main" id="{8694ADF6-876B-497E-AFFC-58DC3A01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16">
              <a:extLst>
                <a:ext uri="{FF2B5EF4-FFF2-40B4-BE49-F238E27FC236}">
                  <a16:creationId xmlns:a16="http://schemas.microsoft.com/office/drawing/2014/main" id="{0F842F62-8051-425F-A150-C90F9912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717">
              <a:extLst>
                <a:ext uri="{FF2B5EF4-FFF2-40B4-BE49-F238E27FC236}">
                  <a16:creationId xmlns:a16="http://schemas.microsoft.com/office/drawing/2014/main" id="{967215B0-C3DF-4BD1-A9D9-C7DE7ED3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18">
              <a:extLst>
                <a:ext uri="{FF2B5EF4-FFF2-40B4-BE49-F238E27FC236}">
                  <a16:creationId xmlns:a16="http://schemas.microsoft.com/office/drawing/2014/main" id="{AA1EE6CB-59D6-463E-A24F-91B90978D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19">
              <a:extLst>
                <a:ext uri="{FF2B5EF4-FFF2-40B4-BE49-F238E27FC236}">
                  <a16:creationId xmlns:a16="http://schemas.microsoft.com/office/drawing/2014/main" id="{DBAC4017-3D06-4EC4-AFA5-6F82CD02F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720">
              <a:extLst>
                <a:ext uri="{FF2B5EF4-FFF2-40B4-BE49-F238E27FC236}">
                  <a16:creationId xmlns:a16="http://schemas.microsoft.com/office/drawing/2014/main" id="{6AC504BA-934D-4DD9-8E07-51351453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721">
              <a:extLst>
                <a:ext uri="{FF2B5EF4-FFF2-40B4-BE49-F238E27FC236}">
                  <a16:creationId xmlns:a16="http://schemas.microsoft.com/office/drawing/2014/main" id="{984F6A8B-35CB-4283-BFF2-91E89715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22">
              <a:extLst>
                <a:ext uri="{FF2B5EF4-FFF2-40B4-BE49-F238E27FC236}">
                  <a16:creationId xmlns:a16="http://schemas.microsoft.com/office/drawing/2014/main" id="{2911F3F4-CD8E-4140-8191-187DBE0A4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723">
              <a:extLst>
                <a:ext uri="{FF2B5EF4-FFF2-40B4-BE49-F238E27FC236}">
                  <a16:creationId xmlns:a16="http://schemas.microsoft.com/office/drawing/2014/main" id="{B06B9799-CB26-4422-A35A-091FE8567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724">
              <a:extLst>
                <a:ext uri="{FF2B5EF4-FFF2-40B4-BE49-F238E27FC236}">
                  <a16:creationId xmlns:a16="http://schemas.microsoft.com/office/drawing/2014/main" id="{8454FC68-68F0-4D85-BECB-B26366158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725">
              <a:extLst>
                <a:ext uri="{FF2B5EF4-FFF2-40B4-BE49-F238E27FC236}">
                  <a16:creationId xmlns:a16="http://schemas.microsoft.com/office/drawing/2014/main" id="{B895311D-F5A2-4F70-8FD7-527CA3DC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26">
              <a:extLst>
                <a:ext uri="{FF2B5EF4-FFF2-40B4-BE49-F238E27FC236}">
                  <a16:creationId xmlns:a16="http://schemas.microsoft.com/office/drawing/2014/main" id="{29559412-CC29-42F9-9EB2-12407AED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692">
            <a:extLst>
              <a:ext uri="{FF2B5EF4-FFF2-40B4-BE49-F238E27FC236}">
                <a16:creationId xmlns:a16="http://schemas.microsoft.com/office/drawing/2014/main" id="{A4FF5809-C63F-4214-A833-71B0CF1525A7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196792"/>
            <a:ext cx="389650" cy="318496"/>
            <a:chOff x="768" y="3187"/>
            <a:chExt cx="690" cy="752"/>
          </a:xfrm>
        </p:grpSpPr>
        <p:sp>
          <p:nvSpPr>
            <p:cNvPr id="49" name="AutoShape 693" descr="50%">
              <a:extLst>
                <a:ext uri="{FF2B5EF4-FFF2-40B4-BE49-F238E27FC236}">
                  <a16:creationId xmlns:a16="http://schemas.microsoft.com/office/drawing/2014/main" id="{E726EDA3-FDB9-46EB-AAFA-B69B3A7F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694" descr="50%">
              <a:extLst>
                <a:ext uri="{FF2B5EF4-FFF2-40B4-BE49-F238E27FC236}">
                  <a16:creationId xmlns:a16="http://schemas.microsoft.com/office/drawing/2014/main" id="{A967E61B-6872-4835-9796-76D3F848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95" descr="50%">
              <a:extLst>
                <a:ext uri="{FF2B5EF4-FFF2-40B4-BE49-F238E27FC236}">
                  <a16:creationId xmlns:a16="http://schemas.microsoft.com/office/drawing/2014/main" id="{6925DD2D-A6E4-47E3-8D22-A760412D1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696" descr="50%">
              <a:extLst>
                <a:ext uri="{FF2B5EF4-FFF2-40B4-BE49-F238E27FC236}">
                  <a16:creationId xmlns:a16="http://schemas.microsoft.com/office/drawing/2014/main" id="{E16519C9-D2AD-4CF4-A512-A26D896B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697" descr="50%">
              <a:extLst>
                <a:ext uri="{FF2B5EF4-FFF2-40B4-BE49-F238E27FC236}">
                  <a16:creationId xmlns:a16="http://schemas.microsoft.com/office/drawing/2014/main" id="{737DB5D5-7370-43E5-A777-824D973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698" descr="50%">
              <a:extLst>
                <a:ext uri="{FF2B5EF4-FFF2-40B4-BE49-F238E27FC236}">
                  <a16:creationId xmlns:a16="http://schemas.microsoft.com/office/drawing/2014/main" id="{76916422-BF31-4FC6-91DC-17513CF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99" descr="50%">
              <a:extLst>
                <a:ext uri="{FF2B5EF4-FFF2-40B4-BE49-F238E27FC236}">
                  <a16:creationId xmlns:a16="http://schemas.microsoft.com/office/drawing/2014/main" id="{A8643762-ED80-4AC1-872A-07F81094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700">
              <a:extLst>
                <a:ext uri="{FF2B5EF4-FFF2-40B4-BE49-F238E27FC236}">
                  <a16:creationId xmlns:a16="http://schemas.microsoft.com/office/drawing/2014/main" id="{48EE9F0B-D658-4F30-B453-798B58F3B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1">
              <a:extLst>
                <a:ext uri="{FF2B5EF4-FFF2-40B4-BE49-F238E27FC236}">
                  <a16:creationId xmlns:a16="http://schemas.microsoft.com/office/drawing/2014/main" id="{E6AE4B18-317A-45C1-9447-2186E1DD2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02">
              <a:extLst>
                <a:ext uri="{FF2B5EF4-FFF2-40B4-BE49-F238E27FC236}">
                  <a16:creationId xmlns:a16="http://schemas.microsoft.com/office/drawing/2014/main" id="{655AD745-335D-4513-8DA7-DBE1D8E00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703">
              <a:extLst>
                <a:ext uri="{FF2B5EF4-FFF2-40B4-BE49-F238E27FC236}">
                  <a16:creationId xmlns:a16="http://schemas.microsoft.com/office/drawing/2014/main" id="{6B979335-88DD-4AD2-B395-5A66160D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04">
              <a:extLst>
                <a:ext uri="{FF2B5EF4-FFF2-40B4-BE49-F238E27FC236}">
                  <a16:creationId xmlns:a16="http://schemas.microsoft.com/office/drawing/2014/main" id="{0C25625E-25E5-4CBA-B4B3-A202714EE4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05">
              <a:extLst>
                <a:ext uri="{FF2B5EF4-FFF2-40B4-BE49-F238E27FC236}">
                  <a16:creationId xmlns:a16="http://schemas.microsoft.com/office/drawing/2014/main" id="{19F0415E-A51D-4D71-B9FF-7A38FFDB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706">
              <a:extLst>
                <a:ext uri="{FF2B5EF4-FFF2-40B4-BE49-F238E27FC236}">
                  <a16:creationId xmlns:a16="http://schemas.microsoft.com/office/drawing/2014/main" id="{5ECE07D0-D90C-44F7-A585-28F5229D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707">
              <a:extLst>
                <a:ext uri="{FF2B5EF4-FFF2-40B4-BE49-F238E27FC236}">
                  <a16:creationId xmlns:a16="http://schemas.microsoft.com/office/drawing/2014/main" id="{A0E4F2EC-E0A4-4470-90C3-702B2248A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8">
              <a:extLst>
                <a:ext uri="{FF2B5EF4-FFF2-40B4-BE49-F238E27FC236}">
                  <a16:creationId xmlns:a16="http://schemas.microsoft.com/office/drawing/2014/main" id="{4146B4DA-9C25-48A4-8E0A-3EB45F086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709">
              <a:extLst>
                <a:ext uri="{FF2B5EF4-FFF2-40B4-BE49-F238E27FC236}">
                  <a16:creationId xmlns:a16="http://schemas.microsoft.com/office/drawing/2014/main" id="{241119F9-E084-4319-AF86-F63AC530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10">
              <a:extLst>
                <a:ext uri="{FF2B5EF4-FFF2-40B4-BE49-F238E27FC236}">
                  <a16:creationId xmlns:a16="http://schemas.microsoft.com/office/drawing/2014/main" id="{38EE835B-3391-4D89-B213-FCE678A96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711">
              <a:extLst>
                <a:ext uri="{FF2B5EF4-FFF2-40B4-BE49-F238E27FC236}">
                  <a16:creationId xmlns:a16="http://schemas.microsoft.com/office/drawing/2014/main" id="{57F4169B-5B4A-4323-B6AD-53E1DF565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712">
              <a:extLst>
                <a:ext uri="{FF2B5EF4-FFF2-40B4-BE49-F238E27FC236}">
                  <a16:creationId xmlns:a16="http://schemas.microsoft.com/office/drawing/2014/main" id="{63A6EFE3-D0BC-4D0B-BD49-EE2C3DDC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01A1ABB8-5034-4F49-95B4-730CF8059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14">
              <a:extLst>
                <a:ext uri="{FF2B5EF4-FFF2-40B4-BE49-F238E27FC236}">
                  <a16:creationId xmlns:a16="http://schemas.microsoft.com/office/drawing/2014/main" id="{06736387-3171-4FAF-883C-7421D007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715">
              <a:extLst>
                <a:ext uri="{FF2B5EF4-FFF2-40B4-BE49-F238E27FC236}">
                  <a16:creationId xmlns:a16="http://schemas.microsoft.com/office/drawing/2014/main" id="{F17FB8AA-3E1B-47B5-96AA-9B2CAFE2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716">
              <a:extLst>
                <a:ext uri="{FF2B5EF4-FFF2-40B4-BE49-F238E27FC236}">
                  <a16:creationId xmlns:a16="http://schemas.microsoft.com/office/drawing/2014/main" id="{AFE358BA-B0DE-4CE3-8632-9D1301A09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17">
              <a:extLst>
                <a:ext uri="{FF2B5EF4-FFF2-40B4-BE49-F238E27FC236}">
                  <a16:creationId xmlns:a16="http://schemas.microsoft.com/office/drawing/2014/main" id="{C189C0A4-78A7-4730-AE0D-737DB4BB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AutoShape 718">
              <a:extLst>
                <a:ext uri="{FF2B5EF4-FFF2-40B4-BE49-F238E27FC236}">
                  <a16:creationId xmlns:a16="http://schemas.microsoft.com/office/drawing/2014/main" id="{CA31A471-373E-4C83-8802-E4065ACF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719">
              <a:extLst>
                <a:ext uri="{FF2B5EF4-FFF2-40B4-BE49-F238E27FC236}">
                  <a16:creationId xmlns:a16="http://schemas.microsoft.com/office/drawing/2014/main" id="{0D77A69F-03C2-4DCF-86C1-DBC7E119C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720">
              <a:extLst>
                <a:ext uri="{FF2B5EF4-FFF2-40B4-BE49-F238E27FC236}">
                  <a16:creationId xmlns:a16="http://schemas.microsoft.com/office/drawing/2014/main" id="{4E28938A-8C56-49D2-8B87-2D7BD9C07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721">
              <a:extLst>
                <a:ext uri="{FF2B5EF4-FFF2-40B4-BE49-F238E27FC236}">
                  <a16:creationId xmlns:a16="http://schemas.microsoft.com/office/drawing/2014/main" id="{F1F89AC6-F227-49B2-B2A5-F25DD463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722">
              <a:extLst>
                <a:ext uri="{FF2B5EF4-FFF2-40B4-BE49-F238E27FC236}">
                  <a16:creationId xmlns:a16="http://schemas.microsoft.com/office/drawing/2014/main" id="{B9482CC8-10B9-4CB7-9D5B-5D6BCAA70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723">
              <a:extLst>
                <a:ext uri="{FF2B5EF4-FFF2-40B4-BE49-F238E27FC236}">
                  <a16:creationId xmlns:a16="http://schemas.microsoft.com/office/drawing/2014/main" id="{39FAA6D6-9AB5-44B1-AAE0-5F21B39B1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AutoShape 724">
              <a:extLst>
                <a:ext uri="{FF2B5EF4-FFF2-40B4-BE49-F238E27FC236}">
                  <a16:creationId xmlns:a16="http://schemas.microsoft.com/office/drawing/2014/main" id="{CFC0A5CF-3D02-4DE0-9F11-5554B64F7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25">
              <a:extLst>
                <a:ext uri="{FF2B5EF4-FFF2-40B4-BE49-F238E27FC236}">
                  <a16:creationId xmlns:a16="http://schemas.microsoft.com/office/drawing/2014/main" id="{6592F1C5-AA63-45F0-9EF4-9D6836FF8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726">
              <a:extLst>
                <a:ext uri="{FF2B5EF4-FFF2-40B4-BE49-F238E27FC236}">
                  <a16:creationId xmlns:a16="http://schemas.microsoft.com/office/drawing/2014/main" id="{1E0811EB-8B4A-4CC0-8257-413BE4D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" name="Group 692">
            <a:extLst>
              <a:ext uri="{FF2B5EF4-FFF2-40B4-BE49-F238E27FC236}">
                <a16:creationId xmlns:a16="http://schemas.microsoft.com/office/drawing/2014/main" id="{43ECBB9B-CC84-47B3-AE0C-3C90250D1156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596645"/>
            <a:ext cx="389650" cy="318496"/>
            <a:chOff x="768" y="3187"/>
            <a:chExt cx="690" cy="752"/>
          </a:xfrm>
        </p:grpSpPr>
        <p:sp>
          <p:nvSpPr>
            <p:cNvPr id="84" name="AutoShape 693" descr="50%">
              <a:extLst>
                <a:ext uri="{FF2B5EF4-FFF2-40B4-BE49-F238E27FC236}">
                  <a16:creationId xmlns:a16="http://schemas.microsoft.com/office/drawing/2014/main" id="{CA0C37F6-15BE-4BDD-AFD0-CF805356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694" descr="50%">
              <a:extLst>
                <a:ext uri="{FF2B5EF4-FFF2-40B4-BE49-F238E27FC236}">
                  <a16:creationId xmlns:a16="http://schemas.microsoft.com/office/drawing/2014/main" id="{5AB0F339-C8AA-44C6-ACE6-EB7943433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695" descr="50%">
              <a:extLst>
                <a:ext uri="{FF2B5EF4-FFF2-40B4-BE49-F238E27FC236}">
                  <a16:creationId xmlns:a16="http://schemas.microsoft.com/office/drawing/2014/main" id="{A8722622-C2B1-48D2-859F-5B0EE50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696" descr="50%">
              <a:extLst>
                <a:ext uri="{FF2B5EF4-FFF2-40B4-BE49-F238E27FC236}">
                  <a16:creationId xmlns:a16="http://schemas.microsoft.com/office/drawing/2014/main" id="{FC07EFB6-92E0-4918-812D-C842A172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AutoShape 697" descr="50%">
              <a:extLst>
                <a:ext uri="{FF2B5EF4-FFF2-40B4-BE49-F238E27FC236}">
                  <a16:creationId xmlns:a16="http://schemas.microsoft.com/office/drawing/2014/main" id="{B7FFEE30-AFEF-4B7B-ABD0-0B5B4BF8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698" descr="50%">
              <a:extLst>
                <a:ext uri="{FF2B5EF4-FFF2-40B4-BE49-F238E27FC236}">
                  <a16:creationId xmlns:a16="http://schemas.microsoft.com/office/drawing/2014/main" id="{5066F7F5-A5DC-4CAF-B02D-A42F2666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AutoShape 699" descr="50%">
              <a:extLst>
                <a:ext uri="{FF2B5EF4-FFF2-40B4-BE49-F238E27FC236}">
                  <a16:creationId xmlns:a16="http://schemas.microsoft.com/office/drawing/2014/main" id="{0739EB64-D541-45C3-BBEC-D1A7F5EF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AutoShape 700">
              <a:extLst>
                <a:ext uri="{FF2B5EF4-FFF2-40B4-BE49-F238E27FC236}">
                  <a16:creationId xmlns:a16="http://schemas.microsoft.com/office/drawing/2014/main" id="{43749438-D984-476E-B910-0D166199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01">
              <a:extLst>
                <a:ext uri="{FF2B5EF4-FFF2-40B4-BE49-F238E27FC236}">
                  <a16:creationId xmlns:a16="http://schemas.microsoft.com/office/drawing/2014/main" id="{EAA2B428-EDF1-49AF-9505-FCECEA8D5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702">
              <a:extLst>
                <a:ext uri="{FF2B5EF4-FFF2-40B4-BE49-F238E27FC236}">
                  <a16:creationId xmlns:a16="http://schemas.microsoft.com/office/drawing/2014/main" id="{49E536FF-63C7-4F49-A7A0-F3F66014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AutoShape 703">
              <a:extLst>
                <a:ext uri="{FF2B5EF4-FFF2-40B4-BE49-F238E27FC236}">
                  <a16:creationId xmlns:a16="http://schemas.microsoft.com/office/drawing/2014/main" id="{ED18F4A4-927E-4151-9CF3-90224A45D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704">
              <a:extLst>
                <a:ext uri="{FF2B5EF4-FFF2-40B4-BE49-F238E27FC236}">
                  <a16:creationId xmlns:a16="http://schemas.microsoft.com/office/drawing/2014/main" id="{000A6C48-65DC-4E16-B49A-8DD0EDF745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705">
              <a:extLst>
                <a:ext uri="{FF2B5EF4-FFF2-40B4-BE49-F238E27FC236}">
                  <a16:creationId xmlns:a16="http://schemas.microsoft.com/office/drawing/2014/main" id="{0B82B3CF-981B-4AD7-9839-E73C5E8F0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utoShape 706">
              <a:extLst>
                <a:ext uri="{FF2B5EF4-FFF2-40B4-BE49-F238E27FC236}">
                  <a16:creationId xmlns:a16="http://schemas.microsoft.com/office/drawing/2014/main" id="{847DC2A9-8BE2-4ADF-A56D-FE7C19761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707">
              <a:extLst>
                <a:ext uri="{FF2B5EF4-FFF2-40B4-BE49-F238E27FC236}">
                  <a16:creationId xmlns:a16="http://schemas.microsoft.com/office/drawing/2014/main" id="{31BECDEC-6D29-49F5-A3E5-F4910AA3A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708">
              <a:extLst>
                <a:ext uri="{FF2B5EF4-FFF2-40B4-BE49-F238E27FC236}">
                  <a16:creationId xmlns:a16="http://schemas.microsoft.com/office/drawing/2014/main" id="{5BF7BE7A-CBFE-48A0-9BFE-0753599DF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709">
              <a:extLst>
                <a:ext uri="{FF2B5EF4-FFF2-40B4-BE49-F238E27FC236}">
                  <a16:creationId xmlns:a16="http://schemas.microsoft.com/office/drawing/2014/main" id="{D4C41B1F-7C20-44C9-89B4-28D19FF32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710">
              <a:extLst>
                <a:ext uri="{FF2B5EF4-FFF2-40B4-BE49-F238E27FC236}">
                  <a16:creationId xmlns:a16="http://schemas.microsoft.com/office/drawing/2014/main" id="{023B9D1F-6004-4091-B522-E21DF24F7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711">
              <a:extLst>
                <a:ext uri="{FF2B5EF4-FFF2-40B4-BE49-F238E27FC236}">
                  <a16:creationId xmlns:a16="http://schemas.microsoft.com/office/drawing/2014/main" id="{6E9A7C97-04EF-4094-9DEA-3D3A4ECF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utoShape 712">
              <a:extLst>
                <a:ext uri="{FF2B5EF4-FFF2-40B4-BE49-F238E27FC236}">
                  <a16:creationId xmlns:a16="http://schemas.microsoft.com/office/drawing/2014/main" id="{A102B264-FB4F-414E-A1E3-ADAEC52F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713">
              <a:extLst>
                <a:ext uri="{FF2B5EF4-FFF2-40B4-BE49-F238E27FC236}">
                  <a16:creationId xmlns:a16="http://schemas.microsoft.com/office/drawing/2014/main" id="{9ADECEEE-1FC8-44B9-9FDC-618F2B15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714">
              <a:extLst>
                <a:ext uri="{FF2B5EF4-FFF2-40B4-BE49-F238E27FC236}">
                  <a16:creationId xmlns:a16="http://schemas.microsoft.com/office/drawing/2014/main" id="{BA5C82A6-20D8-42FD-8BCF-7EDE601F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utoShape 715">
              <a:extLst>
                <a:ext uri="{FF2B5EF4-FFF2-40B4-BE49-F238E27FC236}">
                  <a16:creationId xmlns:a16="http://schemas.microsoft.com/office/drawing/2014/main" id="{782AF6C0-C0F6-494F-BAD4-F59151BB2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716">
              <a:extLst>
                <a:ext uri="{FF2B5EF4-FFF2-40B4-BE49-F238E27FC236}">
                  <a16:creationId xmlns:a16="http://schemas.microsoft.com/office/drawing/2014/main" id="{47B8B7BE-FDD2-46D4-8E00-E80178573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717">
              <a:extLst>
                <a:ext uri="{FF2B5EF4-FFF2-40B4-BE49-F238E27FC236}">
                  <a16:creationId xmlns:a16="http://schemas.microsoft.com/office/drawing/2014/main" id="{2BB1EF4A-4296-4CB2-8377-82BAD80F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AutoShape 718">
              <a:extLst>
                <a:ext uri="{FF2B5EF4-FFF2-40B4-BE49-F238E27FC236}">
                  <a16:creationId xmlns:a16="http://schemas.microsoft.com/office/drawing/2014/main" id="{4B31E0E6-97E8-42E1-BCC1-007B49F9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719">
              <a:extLst>
                <a:ext uri="{FF2B5EF4-FFF2-40B4-BE49-F238E27FC236}">
                  <a16:creationId xmlns:a16="http://schemas.microsoft.com/office/drawing/2014/main" id="{9571E5CF-33F7-45D5-BCC0-59D90120E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720">
              <a:extLst>
                <a:ext uri="{FF2B5EF4-FFF2-40B4-BE49-F238E27FC236}">
                  <a16:creationId xmlns:a16="http://schemas.microsoft.com/office/drawing/2014/main" id="{C4FA1911-B7CB-4593-A5CF-F226CA440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AutoShape 721">
              <a:extLst>
                <a:ext uri="{FF2B5EF4-FFF2-40B4-BE49-F238E27FC236}">
                  <a16:creationId xmlns:a16="http://schemas.microsoft.com/office/drawing/2014/main" id="{2094DF56-EF57-475B-92A7-10650C14A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722">
              <a:extLst>
                <a:ext uri="{FF2B5EF4-FFF2-40B4-BE49-F238E27FC236}">
                  <a16:creationId xmlns:a16="http://schemas.microsoft.com/office/drawing/2014/main" id="{1D186CE4-2D51-426D-B8BB-C25AE695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723">
              <a:extLst>
                <a:ext uri="{FF2B5EF4-FFF2-40B4-BE49-F238E27FC236}">
                  <a16:creationId xmlns:a16="http://schemas.microsoft.com/office/drawing/2014/main" id="{5F9DF69A-153A-4927-8AF7-2C022C69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AutoShape 724">
              <a:extLst>
                <a:ext uri="{FF2B5EF4-FFF2-40B4-BE49-F238E27FC236}">
                  <a16:creationId xmlns:a16="http://schemas.microsoft.com/office/drawing/2014/main" id="{18B26127-74F0-4A52-95CF-5589A97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725">
              <a:extLst>
                <a:ext uri="{FF2B5EF4-FFF2-40B4-BE49-F238E27FC236}">
                  <a16:creationId xmlns:a16="http://schemas.microsoft.com/office/drawing/2014/main" id="{5B483AB3-4A39-4C0A-A084-783F63DB4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726">
              <a:extLst>
                <a:ext uri="{FF2B5EF4-FFF2-40B4-BE49-F238E27FC236}">
                  <a16:creationId xmlns:a16="http://schemas.microsoft.com/office/drawing/2014/main" id="{BC54B453-397F-4189-94AC-4C56BF5D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692">
            <a:extLst>
              <a:ext uri="{FF2B5EF4-FFF2-40B4-BE49-F238E27FC236}">
                <a16:creationId xmlns:a16="http://schemas.microsoft.com/office/drawing/2014/main" id="{5B368F21-86FD-439F-9848-41A81A9C7C1C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1982231"/>
            <a:ext cx="389650" cy="318496"/>
            <a:chOff x="768" y="3187"/>
            <a:chExt cx="690" cy="752"/>
          </a:xfrm>
        </p:grpSpPr>
        <p:sp>
          <p:nvSpPr>
            <p:cNvPr id="119" name="AutoShape 693" descr="50%">
              <a:extLst>
                <a:ext uri="{FF2B5EF4-FFF2-40B4-BE49-F238E27FC236}">
                  <a16:creationId xmlns:a16="http://schemas.microsoft.com/office/drawing/2014/main" id="{09999549-075F-45E3-A0CF-F316A2F72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AutoShape 694" descr="50%">
              <a:extLst>
                <a:ext uri="{FF2B5EF4-FFF2-40B4-BE49-F238E27FC236}">
                  <a16:creationId xmlns:a16="http://schemas.microsoft.com/office/drawing/2014/main" id="{018A7241-0D66-4B6E-A8D2-DDDE08B4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AutoShape 695" descr="50%">
              <a:extLst>
                <a:ext uri="{FF2B5EF4-FFF2-40B4-BE49-F238E27FC236}">
                  <a16:creationId xmlns:a16="http://schemas.microsoft.com/office/drawing/2014/main" id="{C2C6D0EB-0C82-43FA-B678-1DD71A0F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AutoShape 696" descr="50%">
              <a:extLst>
                <a:ext uri="{FF2B5EF4-FFF2-40B4-BE49-F238E27FC236}">
                  <a16:creationId xmlns:a16="http://schemas.microsoft.com/office/drawing/2014/main" id="{A4EC8C0E-03C6-428C-801F-C55874AFC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697" descr="50%">
              <a:extLst>
                <a:ext uri="{FF2B5EF4-FFF2-40B4-BE49-F238E27FC236}">
                  <a16:creationId xmlns:a16="http://schemas.microsoft.com/office/drawing/2014/main" id="{86EA0A55-0A7C-47EE-8D46-CFA9EB4D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698" descr="50%">
              <a:extLst>
                <a:ext uri="{FF2B5EF4-FFF2-40B4-BE49-F238E27FC236}">
                  <a16:creationId xmlns:a16="http://schemas.microsoft.com/office/drawing/2014/main" id="{5FE1A0CA-3DC6-4D6B-BB6F-66FD571CB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AutoShape 699" descr="50%">
              <a:extLst>
                <a:ext uri="{FF2B5EF4-FFF2-40B4-BE49-F238E27FC236}">
                  <a16:creationId xmlns:a16="http://schemas.microsoft.com/office/drawing/2014/main" id="{779506CD-CA47-4088-B3C6-6D628313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AutoShape 700">
              <a:extLst>
                <a:ext uri="{FF2B5EF4-FFF2-40B4-BE49-F238E27FC236}">
                  <a16:creationId xmlns:a16="http://schemas.microsoft.com/office/drawing/2014/main" id="{33D02AC3-F61B-4F6D-9A19-BF386979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701">
              <a:extLst>
                <a:ext uri="{FF2B5EF4-FFF2-40B4-BE49-F238E27FC236}">
                  <a16:creationId xmlns:a16="http://schemas.microsoft.com/office/drawing/2014/main" id="{39B62785-395C-4ABF-9575-4D8A7EA7C5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702">
              <a:extLst>
                <a:ext uri="{FF2B5EF4-FFF2-40B4-BE49-F238E27FC236}">
                  <a16:creationId xmlns:a16="http://schemas.microsoft.com/office/drawing/2014/main" id="{2B4C62C4-6824-49A5-A58C-21F14533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703">
              <a:extLst>
                <a:ext uri="{FF2B5EF4-FFF2-40B4-BE49-F238E27FC236}">
                  <a16:creationId xmlns:a16="http://schemas.microsoft.com/office/drawing/2014/main" id="{4CBCE21F-3E99-4498-A0CE-3E33EF681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704">
              <a:extLst>
                <a:ext uri="{FF2B5EF4-FFF2-40B4-BE49-F238E27FC236}">
                  <a16:creationId xmlns:a16="http://schemas.microsoft.com/office/drawing/2014/main" id="{8F64C52A-4FFE-4240-9430-F65ED9D30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705">
              <a:extLst>
                <a:ext uri="{FF2B5EF4-FFF2-40B4-BE49-F238E27FC236}">
                  <a16:creationId xmlns:a16="http://schemas.microsoft.com/office/drawing/2014/main" id="{786530C5-FF6F-47B7-9FAD-85A70D6A2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AutoShape 706">
              <a:extLst>
                <a:ext uri="{FF2B5EF4-FFF2-40B4-BE49-F238E27FC236}">
                  <a16:creationId xmlns:a16="http://schemas.microsoft.com/office/drawing/2014/main" id="{758E967F-CE70-4D16-867B-F3728830F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707">
              <a:extLst>
                <a:ext uri="{FF2B5EF4-FFF2-40B4-BE49-F238E27FC236}">
                  <a16:creationId xmlns:a16="http://schemas.microsoft.com/office/drawing/2014/main" id="{C7457654-72B3-4C28-BD95-55902167F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708">
              <a:extLst>
                <a:ext uri="{FF2B5EF4-FFF2-40B4-BE49-F238E27FC236}">
                  <a16:creationId xmlns:a16="http://schemas.microsoft.com/office/drawing/2014/main" id="{F20C0AE2-4BCF-41AD-BCAC-71F148FFE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AutoShape 709">
              <a:extLst>
                <a:ext uri="{FF2B5EF4-FFF2-40B4-BE49-F238E27FC236}">
                  <a16:creationId xmlns:a16="http://schemas.microsoft.com/office/drawing/2014/main" id="{99D44A8E-8EB3-4200-AB48-ABC430FF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710">
              <a:extLst>
                <a:ext uri="{FF2B5EF4-FFF2-40B4-BE49-F238E27FC236}">
                  <a16:creationId xmlns:a16="http://schemas.microsoft.com/office/drawing/2014/main" id="{309CFCC5-95DD-472A-A272-8BCE0091E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711">
              <a:extLst>
                <a:ext uri="{FF2B5EF4-FFF2-40B4-BE49-F238E27FC236}">
                  <a16:creationId xmlns:a16="http://schemas.microsoft.com/office/drawing/2014/main" id="{FF230D11-5C40-4886-B55C-77F56570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AutoShape 712">
              <a:extLst>
                <a:ext uri="{FF2B5EF4-FFF2-40B4-BE49-F238E27FC236}">
                  <a16:creationId xmlns:a16="http://schemas.microsoft.com/office/drawing/2014/main" id="{5A806083-ED70-486E-99FD-B690C9878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713">
              <a:extLst>
                <a:ext uri="{FF2B5EF4-FFF2-40B4-BE49-F238E27FC236}">
                  <a16:creationId xmlns:a16="http://schemas.microsoft.com/office/drawing/2014/main" id="{582A7502-9343-4C57-B43F-2AC7815D4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714">
              <a:extLst>
                <a:ext uri="{FF2B5EF4-FFF2-40B4-BE49-F238E27FC236}">
                  <a16:creationId xmlns:a16="http://schemas.microsoft.com/office/drawing/2014/main" id="{2E97E4EE-D434-441D-A28A-288D6DF7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715">
              <a:extLst>
                <a:ext uri="{FF2B5EF4-FFF2-40B4-BE49-F238E27FC236}">
                  <a16:creationId xmlns:a16="http://schemas.microsoft.com/office/drawing/2014/main" id="{DC66FB28-C889-4B72-85DA-2A439BB6C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716">
              <a:extLst>
                <a:ext uri="{FF2B5EF4-FFF2-40B4-BE49-F238E27FC236}">
                  <a16:creationId xmlns:a16="http://schemas.microsoft.com/office/drawing/2014/main" id="{F7CA8C5C-4064-420F-A2A2-6FF9D47E2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717">
              <a:extLst>
                <a:ext uri="{FF2B5EF4-FFF2-40B4-BE49-F238E27FC236}">
                  <a16:creationId xmlns:a16="http://schemas.microsoft.com/office/drawing/2014/main" id="{C3616A59-48F8-4E90-BB2C-1771BB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AutoShape 718">
              <a:extLst>
                <a:ext uri="{FF2B5EF4-FFF2-40B4-BE49-F238E27FC236}">
                  <a16:creationId xmlns:a16="http://schemas.microsoft.com/office/drawing/2014/main" id="{5C47C93A-FCFD-4458-9A28-8A5822DD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719">
              <a:extLst>
                <a:ext uri="{FF2B5EF4-FFF2-40B4-BE49-F238E27FC236}">
                  <a16:creationId xmlns:a16="http://schemas.microsoft.com/office/drawing/2014/main" id="{653CBB3B-D4D9-4268-8A15-FDB3F4237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720">
              <a:extLst>
                <a:ext uri="{FF2B5EF4-FFF2-40B4-BE49-F238E27FC236}">
                  <a16:creationId xmlns:a16="http://schemas.microsoft.com/office/drawing/2014/main" id="{F0174A65-B064-4F33-8988-0F3B8203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AutoShape 721">
              <a:extLst>
                <a:ext uri="{FF2B5EF4-FFF2-40B4-BE49-F238E27FC236}">
                  <a16:creationId xmlns:a16="http://schemas.microsoft.com/office/drawing/2014/main" id="{88641C2E-25BB-434C-A737-1B393CE8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722">
              <a:extLst>
                <a:ext uri="{FF2B5EF4-FFF2-40B4-BE49-F238E27FC236}">
                  <a16:creationId xmlns:a16="http://schemas.microsoft.com/office/drawing/2014/main" id="{916E8279-1B04-4742-8660-C19BA1AC8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723">
              <a:extLst>
                <a:ext uri="{FF2B5EF4-FFF2-40B4-BE49-F238E27FC236}">
                  <a16:creationId xmlns:a16="http://schemas.microsoft.com/office/drawing/2014/main" id="{D8A4CC03-A7D6-4CA1-A933-6E9A5B02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AutoShape 724">
              <a:extLst>
                <a:ext uri="{FF2B5EF4-FFF2-40B4-BE49-F238E27FC236}">
                  <a16:creationId xmlns:a16="http://schemas.microsoft.com/office/drawing/2014/main" id="{2E1B2A5D-3DBA-418E-8C06-DBFDE105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Line 725">
              <a:extLst>
                <a:ext uri="{FF2B5EF4-FFF2-40B4-BE49-F238E27FC236}">
                  <a16:creationId xmlns:a16="http://schemas.microsoft.com/office/drawing/2014/main" id="{5EBA8AAC-EFD9-43B4-B643-6825086AC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726">
              <a:extLst>
                <a:ext uri="{FF2B5EF4-FFF2-40B4-BE49-F238E27FC236}">
                  <a16:creationId xmlns:a16="http://schemas.microsoft.com/office/drawing/2014/main" id="{33E31F9E-D73F-4CDF-815B-0C060BB6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692">
            <a:extLst>
              <a:ext uri="{FF2B5EF4-FFF2-40B4-BE49-F238E27FC236}">
                <a16:creationId xmlns:a16="http://schemas.microsoft.com/office/drawing/2014/main" id="{6E522021-4711-45E1-8A48-78E4D4C5FEE9}"/>
              </a:ext>
            </a:extLst>
          </p:cNvPr>
          <p:cNvGrpSpPr>
            <a:grpSpLocks/>
          </p:cNvGrpSpPr>
          <p:nvPr/>
        </p:nvGrpSpPr>
        <p:grpSpPr bwMode="auto">
          <a:xfrm>
            <a:off x="1545103" y="2369692"/>
            <a:ext cx="389650" cy="318496"/>
            <a:chOff x="768" y="3187"/>
            <a:chExt cx="690" cy="752"/>
          </a:xfrm>
        </p:grpSpPr>
        <p:sp>
          <p:nvSpPr>
            <p:cNvPr id="154" name="AutoShape 693" descr="50%">
              <a:extLst>
                <a:ext uri="{FF2B5EF4-FFF2-40B4-BE49-F238E27FC236}">
                  <a16:creationId xmlns:a16="http://schemas.microsoft.com/office/drawing/2014/main" id="{AF0D0486-7B45-4EA0-854F-9F334EF5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74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AutoShape 694" descr="50%">
              <a:extLst>
                <a:ext uri="{FF2B5EF4-FFF2-40B4-BE49-F238E27FC236}">
                  <a16:creationId xmlns:a16="http://schemas.microsoft.com/office/drawing/2014/main" id="{4FA052FC-2EBC-407A-BDAD-3A8DAB0F0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AutoShape 695" descr="50%">
              <a:extLst>
                <a:ext uri="{FF2B5EF4-FFF2-40B4-BE49-F238E27FC236}">
                  <a16:creationId xmlns:a16="http://schemas.microsoft.com/office/drawing/2014/main" id="{D6B178CA-6F2C-4630-B73C-B0B6C20B2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AutoShape 696" descr="50%">
              <a:extLst>
                <a:ext uri="{FF2B5EF4-FFF2-40B4-BE49-F238E27FC236}">
                  <a16:creationId xmlns:a16="http://schemas.microsoft.com/office/drawing/2014/main" id="{6D6DC6D6-E74C-4451-859C-12AF82449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" y="3873"/>
              <a:ext cx="72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AutoShape 697" descr="50%">
              <a:extLst>
                <a:ext uri="{FF2B5EF4-FFF2-40B4-BE49-F238E27FC236}">
                  <a16:creationId xmlns:a16="http://schemas.microsoft.com/office/drawing/2014/main" id="{F32945ED-1A2E-4468-A059-2BBA3156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3756"/>
              <a:ext cx="71" cy="66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AutoShape 698" descr="50%">
              <a:extLst>
                <a:ext uri="{FF2B5EF4-FFF2-40B4-BE49-F238E27FC236}">
                  <a16:creationId xmlns:a16="http://schemas.microsoft.com/office/drawing/2014/main" id="{7650EB0B-AF33-4237-AC72-9C805F28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649"/>
              <a:ext cx="72" cy="67"/>
            </a:xfrm>
            <a:prstGeom prst="cube">
              <a:avLst>
                <a:gd name="adj" fmla="val 61458"/>
              </a:avLst>
            </a:prstGeom>
            <a:pattFill prst="pct50">
              <a:fgClr>
                <a:srgbClr val="CC66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AutoShape 699" descr="50%">
              <a:extLst>
                <a:ext uri="{FF2B5EF4-FFF2-40B4-BE49-F238E27FC236}">
                  <a16:creationId xmlns:a16="http://schemas.microsoft.com/office/drawing/2014/main" id="{C8DE2256-7FBC-4105-B404-F15F6D1A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48"/>
              <a:ext cx="687" cy="265"/>
            </a:xfrm>
            <a:prstGeom prst="parallelogram">
              <a:avLst>
                <a:gd name="adj" fmla="val 95585"/>
              </a:avLst>
            </a:prstGeom>
            <a:pattFill prst="pct50">
              <a:fgClr>
                <a:srgbClr val="CC66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AutoShape 700">
              <a:extLst>
                <a:ext uri="{FF2B5EF4-FFF2-40B4-BE49-F238E27FC236}">
                  <a16:creationId xmlns:a16="http://schemas.microsoft.com/office/drawing/2014/main" id="{0C29B1E7-E892-4EBF-82D7-1FB3044D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504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701">
              <a:extLst>
                <a:ext uri="{FF2B5EF4-FFF2-40B4-BE49-F238E27FC236}">
                  <a16:creationId xmlns:a16="http://schemas.microsoft.com/office/drawing/2014/main" id="{CFEE2D57-48C7-47A3-9D72-A4EA671B2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589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702">
              <a:extLst>
                <a:ext uri="{FF2B5EF4-FFF2-40B4-BE49-F238E27FC236}">
                  <a16:creationId xmlns:a16="http://schemas.microsoft.com/office/drawing/2014/main" id="{386B1E8D-86F2-4793-8937-D12A94B8B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556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AutoShape 703">
              <a:extLst>
                <a:ext uri="{FF2B5EF4-FFF2-40B4-BE49-F238E27FC236}">
                  <a16:creationId xmlns:a16="http://schemas.microsoft.com/office/drawing/2014/main" id="{F4B0A33A-4855-4F4D-8341-2AF5D959F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339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704">
              <a:extLst>
                <a:ext uri="{FF2B5EF4-FFF2-40B4-BE49-F238E27FC236}">
                  <a16:creationId xmlns:a16="http://schemas.microsoft.com/office/drawing/2014/main" id="{2DB292E1-C807-484E-A064-EBC091BC39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424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705">
              <a:extLst>
                <a:ext uri="{FF2B5EF4-FFF2-40B4-BE49-F238E27FC236}">
                  <a16:creationId xmlns:a16="http://schemas.microsoft.com/office/drawing/2014/main" id="{4EEFD99C-A9A2-4CE3-9A29-8E9AB9DBE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391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AutoShape 706">
              <a:extLst>
                <a:ext uri="{FF2B5EF4-FFF2-40B4-BE49-F238E27FC236}">
                  <a16:creationId xmlns:a16="http://schemas.microsoft.com/office/drawing/2014/main" id="{9DD9D7E9-71E0-44F8-A165-758F2873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3187"/>
              <a:ext cx="448" cy="263"/>
            </a:xfrm>
            <a:prstGeom prst="cube">
              <a:avLst>
                <a:gd name="adj" fmla="val 40199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707">
              <a:extLst>
                <a:ext uri="{FF2B5EF4-FFF2-40B4-BE49-F238E27FC236}">
                  <a16:creationId xmlns:a16="http://schemas.microsoft.com/office/drawing/2014/main" id="{20C9CC50-F0F8-4A61-9897-E16331342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84689">
              <a:off x="1342" y="3272"/>
              <a:ext cx="73" cy="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708">
              <a:extLst>
                <a:ext uri="{FF2B5EF4-FFF2-40B4-BE49-F238E27FC236}">
                  <a16:creationId xmlns:a16="http://schemas.microsoft.com/office/drawing/2014/main" id="{5D3A4ADB-4786-4904-A30A-6260F6296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239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AutoShape 709">
              <a:extLst>
                <a:ext uri="{FF2B5EF4-FFF2-40B4-BE49-F238E27FC236}">
                  <a16:creationId xmlns:a16="http://schemas.microsoft.com/office/drawing/2014/main" id="{25AA3499-A1F7-4FD6-AC11-F5C45EA56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710">
              <a:extLst>
                <a:ext uri="{FF2B5EF4-FFF2-40B4-BE49-F238E27FC236}">
                  <a16:creationId xmlns:a16="http://schemas.microsoft.com/office/drawing/2014/main" id="{A0021E61-816B-4E9E-8AC5-2A64040A1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711">
              <a:extLst>
                <a:ext uri="{FF2B5EF4-FFF2-40B4-BE49-F238E27FC236}">
                  <a16:creationId xmlns:a16="http://schemas.microsoft.com/office/drawing/2014/main" id="{8113A256-561E-4455-8170-4FD5666F2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utoShape 712">
              <a:extLst>
                <a:ext uri="{FF2B5EF4-FFF2-40B4-BE49-F238E27FC236}">
                  <a16:creationId xmlns:a16="http://schemas.microsoft.com/office/drawing/2014/main" id="{B51F837C-9081-4446-B676-35B9F04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87"/>
              <a:ext cx="376" cy="305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713">
              <a:extLst>
                <a:ext uri="{FF2B5EF4-FFF2-40B4-BE49-F238E27FC236}">
                  <a16:creationId xmlns:a16="http://schemas.microsoft.com/office/drawing/2014/main" id="{05CF15CE-7387-42DA-935C-37E646D3B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587"/>
              <a:ext cx="156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714">
              <a:extLst>
                <a:ext uri="{FF2B5EF4-FFF2-40B4-BE49-F238E27FC236}">
                  <a16:creationId xmlns:a16="http://schemas.microsoft.com/office/drawing/2014/main" id="{400EAE38-F4D8-4A28-9C59-E275E798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770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AutoShape 715">
              <a:extLst>
                <a:ext uri="{FF2B5EF4-FFF2-40B4-BE49-F238E27FC236}">
                  <a16:creationId xmlns:a16="http://schemas.microsoft.com/office/drawing/2014/main" id="{057DC463-123C-4322-9FA1-3EFE5A24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716">
              <a:extLst>
                <a:ext uri="{FF2B5EF4-FFF2-40B4-BE49-F238E27FC236}">
                  <a16:creationId xmlns:a16="http://schemas.microsoft.com/office/drawing/2014/main" id="{6D842E35-C952-4A91-928F-C6CE76D7C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717">
              <a:extLst>
                <a:ext uri="{FF2B5EF4-FFF2-40B4-BE49-F238E27FC236}">
                  <a16:creationId xmlns:a16="http://schemas.microsoft.com/office/drawing/2014/main" id="{A81A1A8A-7217-4C90-8F85-1F0D698C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utoShape 718">
              <a:extLst>
                <a:ext uri="{FF2B5EF4-FFF2-40B4-BE49-F238E27FC236}">
                  <a16:creationId xmlns:a16="http://schemas.microsoft.com/office/drawing/2014/main" id="{2783910B-7DDE-4C30-AA69-07BB6CD0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22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719">
              <a:extLst>
                <a:ext uri="{FF2B5EF4-FFF2-40B4-BE49-F238E27FC236}">
                  <a16:creationId xmlns:a16="http://schemas.microsoft.com/office/drawing/2014/main" id="{392D7392-0020-4D41-BA58-7F2908FA4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422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20">
              <a:extLst>
                <a:ext uri="{FF2B5EF4-FFF2-40B4-BE49-F238E27FC236}">
                  <a16:creationId xmlns:a16="http://schemas.microsoft.com/office/drawing/2014/main" id="{7D5B08C8-755F-46C3-90D5-02689803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604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AutoShape 721">
              <a:extLst>
                <a:ext uri="{FF2B5EF4-FFF2-40B4-BE49-F238E27FC236}">
                  <a16:creationId xmlns:a16="http://schemas.microsoft.com/office/drawing/2014/main" id="{D8B5517D-4B79-43D3-8020-C5D884FCD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Line 722">
              <a:extLst>
                <a:ext uri="{FF2B5EF4-FFF2-40B4-BE49-F238E27FC236}">
                  <a16:creationId xmlns:a16="http://schemas.microsoft.com/office/drawing/2014/main" id="{2E65B6D3-7308-4530-9965-9B744482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5" y="326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723">
              <a:extLst>
                <a:ext uri="{FF2B5EF4-FFF2-40B4-BE49-F238E27FC236}">
                  <a16:creationId xmlns:a16="http://schemas.microsoft.com/office/drawing/2014/main" id="{3D96FA9F-0495-4B0E-80A8-B73EFFB9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3446"/>
              <a:ext cx="63" cy="1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AutoShape 724">
              <a:extLst>
                <a:ext uri="{FF2B5EF4-FFF2-40B4-BE49-F238E27FC236}">
                  <a16:creationId xmlns:a16="http://schemas.microsoft.com/office/drawing/2014/main" id="{CC3F52FD-E9CF-4E62-A0EA-629797D3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64"/>
              <a:ext cx="376" cy="304"/>
            </a:xfrm>
            <a:prstGeom prst="cube">
              <a:avLst>
                <a:gd name="adj" fmla="val 50000"/>
              </a:avLst>
            </a:prstGeom>
            <a:solidFill>
              <a:srgbClr val="CC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725">
              <a:extLst>
                <a:ext uri="{FF2B5EF4-FFF2-40B4-BE49-F238E27FC236}">
                  <a16:creationId xmlns:a16="http://schemas.microsoft.com/office/drawing/2014/main" id="{EC5C1E8E-0B6C-4556-AE91-E034090D2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8" y="3294"/>
              <a:ext cx="15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726">
              <a:extLst>
                <a:ext uri="{FF2B5EF4-FFF2-40B4-BE49-F238E27FC236}">
                  <a16:creationId xmlns:a16="http://schemas.microsoft.com/office/drawing/2014/main" id="{B396FCFA-CD4F-476E-B9EF-FD4565527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" y="3447"/>
              <a:ext cx="63" cy="1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B4F7F45-B4DE-4739-ADC5-A789DC8B0ED4}"/>
              </a:ext>
            </a:extLst>
          </p:cNvPr>
          <p:cNvGrpSpPr/>
          <p:nvPr/>
        </p:nvGrpSpPr>
        <p:grpSpPr>
          <a:xfrm>
            <a:off x="2109082" y="1410827"/>
            <a:ext cx="408568" cy="448196"/>
            <a:chOff x="2382725" y="2529679"/>
            <a:chExt cx="408568" cy="448196"/>
          </a:xfrm>
        </p:grpSpPr>
        <p:graphicFrame>
          <p:nvGraphicFramePr>
            <p:cNvPr id="191" name="Object 808">
              <a:extLst>
                <a:ext uri="{FF2B5EF4-FFF2-40B4-BE49-F238E27FC236}">
                  <a16:creationId xmlns:a16="http://schemas.microsoft.com/office/drawing/2014/main" id="{980D731F-455D-42C6-A17C-3DE4D23205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7874101"/>
                </p:ext>
              </p:extLst>
            </p:nvPr>
          </p:nvGraphicFramePr>
          <p:xfrm>
            <a:off x="2382725" y="2529679"/>
            <a:ext cx="408568" cy="448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0" name="ｸﾘｯﾌﾟ" r:id="rId3" imgW="768350" imgH="1003300" progId="MS_ClipArt_Gallery.2">
                    <p:embed/>
                  </p:oleObj>
                </mc:Choice>
                <mc:Fallback>
                  <p:oleObj name="ｸﾘｯﾌﾟ" r:id="rId3" imgW="768350" imgH="1003300" progId="MS_ClipArt_Gallery.2">
                    <p:embed/>
                    <p:pic>
                      <p:nvPicPr>
                        <p:cNvPr id="159" name="Object 808">
                          <a:extLst>
                            <a:ext uri="{FF2B5EF4-FFF2-40B4-BE49-F238E27FC236}">
                              <a16:creationId xmlns:a16="http://schemas.microsoft.com/office/drawing/2014/main" id="{7107DD73-52BA-4E92-A1A9-9552D9EF56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725" y="2529679"/>
                          <a:ext cx="408568" cy="448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B7DBBC3-401D-48AD-8481-EE152D77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2429" y="2699180"/>
              <a:ext cx="113573" cy="77887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C424551-4B60-407B-BC83-FB22EC0823A6}"/>
              </a:ext>
            </a:extLst>
          </p:cNvPr>
          <p:cNvSpPr/>
          <p:nvPr/>
        </p:nvSpPr>
        <p:spPr>
          <a:xfrm>
            <a:off x="2004778" y="1931167"/>
            <a:ext cx="888333" cy="11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member pick up sample</a:t>
            </a:r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3CC79395-7438-417F-8091-167401E2E5B5}"/>
              </a:ext>
            </a:extLst>
          </p:cNvPr>
          <p:cNvSpPr/>
          <p:nvPr/>
        </p:nvSpPr>
        <p:spPr>
          <a:xfrm>
            <a:off x="2547580" y="166597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61" descr="sagyoW020">
            <a:extLst>
              <a:ext uri="{FF2B5EF4-FFF2-40B4-BE49-F238E27FC236}">
                <a16:creationId xmlns:a16="http://schemas.microsoft.com/office/drawing/2014/main" id="{7BB1A67C-81E1-409F-B113-559B47D7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16" y="894311"/>
            <a:ext cx="735264" cy="5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E0E52A14-7774-4A18-A86F-0385F0F8CBFE}"/>
              </a:ext>
            </a:extLst>
          </p:cNvPr>
          <p:cNvSpPr/>
          <p:nvPr/>
        </p:nvSpPr>
        <p:spPr>
          <a:xfrm>
            <a:off x="2878612" y="790970"/>
            <a:ext cx="9220255" cy="230653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7">
            <a:extLst>
              <a:ext uri="{FF2B5EF4-FFF2-40B4-BE49-F238E27FC236}">
                <a16:creationId xmlns:a16="http://schemas.microsoft.com/office/drawing/2014/main" id="{9612E642-9E5D-46C1-BAF3-EDBC51CA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896" y="917303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1BA80814-A7CC-4605-AC59-93EB82331265}"/>
              </a:ext>
            </a:extLst>
          </p:cNvPr>
          <p:cNvSpPr/>
          <p:nvPr/>
        </p:nvSpPr>
        <p:spPr>
          <a:xfrm>
            <a:off x="4937585" y="1382456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1</a:t>
            </a:r>
          </a:p>
        </p:txBody>
      </p:sp>
      <p:sp>
        <p:nvSpPr>
          <p:cNvPr id="206" name="AutoShape 380">
            <a:extLst>
              <a:ext uri="{FF2B5EF4-FFF2-40B4-BE49-F238E27FC236}">
                <a16:creationId xmlns:a16="http://schemas.microsoft.com/office/drawing/2014/main" id="{6C4FF335-55A6-4E9F-971F-4E379D68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180" y="1143901"/>
            <a:ext cx="338439" cy="272600"/>
          </a:xfrm>
          <a:prstGeom prst="cube">
            <a:avLst>
              <a:gd name="adj" fmla="val 25000"/>
            </a:avLst>
          </a:prstGeom>
          <a:solidFill>
            <a:srgbClr val="FF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189">
              <a:solidFill>
                <a:srgbClr val="000000"/>
              </a:solidFill>
              <a:ea typeface="HGP創英角ｺﾞｼｯｸUB" pitchFamily="50" charset="-128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4112287-7C32-4FC0-B583-AADA4D11B7C9}"/>
              </a:ext>
            </a:extLst>
          </p:cNvPr>
          <p:cNvGrpSpPr/>
          <p:nvPr/>
        </p:nvGrpSpPr>
        <p:grpSpPr>
          <a:xfrm>
            <a:off x="2992640" y="1436473"/>
            <a:ext cx="581378" cy="167539"/>
            <a:chOff x="4524320" y="2673583"/>
            <a:chExt cx="715542" cy="206202"/>
          </a:xfrm>
        </p:grpSpPr>
        <p:sp>
          <p:nvSpPr>
            <p:cNvPr id="208" name="L-Shape 207">
              <a:extLst>
                <a:ext uri="{FF2B5EF4-FFF2-40B4-BE49-F238E27FC236}">
                  <a16:creationId xmlns:a16="http://schemas.microsoft.com/office/drawing/2014/main" id="{8459683C-B4FF-48A2-801B-963010FEEC48}"/>
                </a:ext>
              </a:extLst>
            </p:cNvPr>
            <p:cNvSpPr/>
            <p:nvPr/>
          </p:nvSpPr>
          <p:spPr bwMode="auto">
            <a:xfrm rot="10800000">
              <a:off x="4575835" y="2676585"/>
              <a:ext cx="664027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209" name="L-Shape 208">
              <a:extLst>
                <a:ext uri="{FF2B5EF4-FFF2-40B4-BE49-F238E27FC236}">
                  <a16:creationId xmlns:a16="http://schemas.microsoft.com/office/drawing/2014/main" id="{EED9EFDE-2765-4B7F-814E-8DE29BE85212}"/>
                </a:ext>
              </a:extLst>
            </p:cNvPr>
            <p:cNvSpPr/>
            <p:nvPr/>
          </p:nvSpPr>
          <p:spPr bwMode="auto">
            <a:xfrm rot="10800000" flipH="1">
              <a:off x="4524320" y="2673583"/>
              <a:ext cx="301173" cy="203200"/>
            </a:xfrm>
            <a:prstGeom prst="corner">
              <a:avLst/>
            </a:prstGeom>
            <a:solidFill>
              <a:srgbClr val="1703AF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788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graphicFrame>
        <p:nvGraphicFramePr>
          <p:cNvPr id="210" name="Object 209">
            <a:extLst>
              <a:ext uri="{FF2B5EF4-FFF2-40B4-BE49-F238E27FC236}">
                <a16:creationId xmlns:a16="http://schemas.microsoft.com/office/drawing/2014/main" id="{8C548B1A-1E92-4092-8480-E05940FB7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14876"/>
              </p:ext>
            </p:extLst>
          </p:nvPr>
        </p:nvGraphicFramePr>
        <p:xfrm>
          <a:off x="3275550" y="1145809"/>
          <a:ext cx="1699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119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50" y="1145809"/>
                        <a:ext cx="169937" cy="165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AD8B22C5-30F9-4B0B-84F2-E7F32130C63B}"/>
              </a:ext>
            </a:extLst>
          </p:cNvPr>
          <p:cNvSpPr/>
          <p:nvPr/>
        </p:nvSpPr>
        <p:spPr>
          <a:xfrm>
            <a:off x="3862994" y="105861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C36D2A24-0A71-4253-A1AF-3C05CAD98230}"/>
              </a:ext>
            </a:extLst>
          </p:cNvPr>
          <p:cNvSpPr/>
          <p:nvPr/>
        </p:nvSpPr>
        <p:spPr>
          <a:xfrm>
            <a:off x="4869902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0B9AEE48-CE24-4AF7-8CF7-EC79466E07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4255100" y="922507"/>
            <a:ext cx="505266" cy="36761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3893A248-9246-4FA3-B662-830E4C0018E1}"/>
              </a:ext>
            </a:extLst>
          </p:cNvPr>
          <p:cNvSpPr/>
          <p:nvPr/>
        </p:nvSpPr>
        <p:spPr>
          <a:xfrm>
            <a:off x="4004055" y="1357684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first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C3CC3E-8CFC-4DAA-B695-49837BD83E53}"/>
              </a:ext>
            </a:extLst>
          </p:cNvPr>
          <p:cNvSpPr/>
          <p:nvPr/>
        </p:nvSpPr>
        <p:spPr>
          <a:xfrm>
            <a:off x="6115443" y="1554310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0D85C866-F9F3-4424-B010-D942665E5B7F}"/>
              </a:ext>
            </a:extLst>
          </p:cNvPr>
          <p:cNvSpPr/>
          <p:nvPr/>
        </p:nvSpPr>
        <p:spPr>
          <a:xfrm>
            <a:off x="5648878" y="1049534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0269D40-142B-4B5C-AB99-1B49204E4B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7426823" y="973607"/>
            <a:ext cx="505266" cy="367614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9DAC8282-4F58-4EFA-9EA0-A87133FFD676}"/>
              </a:ext>
            </a:extLst>
          </p:cNvPr>
          <p:cNvSpPr/>
          <p:nvPr/>
        </p:nvSpPr>
        <p:spPr>
          <a:xfrm>
            <a:off x="7244987" y="1400496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serial outer / inner the second</a:t>
            </a:r>
          </a:p>
        </p:txBody>
      </p:sp>
      <p:pic>
        <p:nvPicPr>
          <p:cNvPr id="220" name="Picture 7">
            <a:extLst>
              <a:ext uri="{FF2B5EF4-FFF2-40B4-BE49-F238E27FC236}">
                <a16:creationId xmlns:a16="http://schemas.microsoft.com/office/drawing/2014/main" id="{DA7CF64D-8138-4599-A590-E465D8B7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999" y="992969"/>
            <a:ext cx="285076" cy="3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2921892B-6425-41EB-8E2F-A53DE0C48D9F}"/>
              </a:ext>
            </a:extLst>
          </p:cNvPr>
          <p:cNvSpPr/>
          <p:nvPr/>
        </p:nvSpPr>
        <p:spPr>
          <a:xfrm>
            <a:off x="8274132" y="1458383"/>
            <a:ext cx="917621" cy="1715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check 2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E0A9A4F8-9FDB-41B7-824D-231CF0953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983" t="19447" r="33637" b="6285"/>
          <a:stretch/>
        </p:blipFill>
        <p:spPr>
          <a:xfrm>
            <a:off x="9629081" y="1011474"/>
            <a:ext cx="505266" cy="367614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5AFF8AFF-F366-4B0F-B675-0BD511EDCF9D}"/>
              </a:ext>
            </a:extLst>
          </p:cNvPr>
          <p:cNvSpPr/>
          <p:nvPr/>
        </p:nvSpPr>
        <p:spPr>
          <a:xfrm>
            <a:off x="9425545" y="1454347"/>
            <a:ext cx="917621" cy="2812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inspection result on excel file</a:t>
            </a: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98EF1F12-BA64-45C2-8134-CEF3F41FA87A}"/>
              </a:ext>
            </a:extLst>
          </p:cNvPr>
          <p:cNvSpPr/>
          <p:nvPr/>
        </p:nvSpPr>
        <p:spPr>
          <a:xfrm>
            <a:off x="7005516" y="1046877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: Right 233">
            <a:extLst>
              <a:ext uri="{FF2B5EF4-FFF2-40B4-BE49-F238E27FC236}">
                <a16:creationId xmlns:a16="http://schemas.microsoft.com/office/drawing/2014/main" id="{E750A2BE-DB6C-4C0F-BA9D-CD74EC9A951D}"/>
              </a:ext>
            </a:extLst>
          </p:cNvPr>
          <p:cNvSpPr/>
          <p:nvPr/>
        </p:nvSpPr>
        <p:spPr>
          <a:xfrm>
            <a:off x="8182143" y="1058613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E0F3EBC2-0214-43D3-8EA7-F751A9E97A26}"/>
              </a:ext>
            </a:extLst>
          </p:cNvPr>
          <p:cNvSpPr/>
          <p:nvPr/>
        </p:nvSpPr>
        <p:spPr>
          <a:xfrm>
            <a:off x="9149107" y="1075422"/>
            <a:ext cx="204941" cy="11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149">
            <a:extLst>
              <a:ext uri="{FF2B5EF4-FFF2-40B4-BE49-F238E27FC236}">
                <a16:creationId xmlns:a16="http://schemas.microsoft.com/office/drawing/2014/main" id="{A738DDB2-324E-4CF0-B7E8-7507B23639C2}"/>
              </a:ext>
            </a:extLst>
          </p:cNvPr>
          <p:cNvGrpSpPr>
            <a:grpSpLocks/>
          </p:cNvGrpSpPr>
          <p:nvPr/>
        </p:nvGrpSpPr>
        <p:grpSpPr bwMode="auto">
          <a:xfrm>
            <a:off x="4055185" y="3333664"/>
            <a:ext cx="729176" cy="497682"/>
            <a:chOff x="2763" y="1573"/>
            <a:chExt cx="1152" cy="875"/>
          </a:xfrm>
        </p:grpSpPr>
        <p:sp>
          <p:nvSpPr>
            <p:cNvPr id="237" name="AutoShape 150">
              <a:extLst>
                <a:ext uri="{FF2B5EF4-FFF2-40B4-BE49-F238E27FC236}">
                  <a16:creationId xmlns:a16="http://schemas.microsoft.com/office/drawing/2014/main" id="{69FA18CA-4D78-4AFA-9F6D-6EE2FE6A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1872"/>
              <a:ext cx="1152" cy="576"/>
            </a:xfrm>
            <a:prstGeom prst="cube">
              <a:avLst>
                <a:gd name="adj" fmla="val 29333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151">
              <a:extLst>
                <a:ext uri="{FF2B5EF4-FFF2-40B4-BE49-F238E27FC236}">
                  <a16:creationId xmlns:a16="http://schemas.microsoft.com/office/drawing/2014/main" id="{3A329A28-8F08-4177-AC89-B9143C6D5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1624"/>
              <a:ext cx="319" cy="488"/>
              <a:chOff x="672" y="960"/>
              <a:chExt cx="319" cy="488"/>
            </a:xfrm>
          </p:grpSpPr>
          <p:sp>
            <p:nvSpPr>
              <p:cNvPr id="434" name="AutoShape 152">
                <a:extLst>
                  <a:ext uri="{FF2B5EF4-FFF2-40B4-BE49-F238E27FC236}">
                    <a16:creationId xmlns:a16="http://schemas.microsoft.com/office/drawing/2014/main" id="{A5071ECC-8643-416B-A97F-26D9BA66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319" cy="390"/>
              </a:xfrm>
              <a:prstGeom prst="cube">
                <a:avLst>
                  <a:gd name="adj" fmla="val 44870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153">
                <a:extLst>
                  <a:ext uri="{FF2B5EF4-FFF2-40B4-BE49-F238E27FC236}">
                    <a16:creationId xmlns:a16="http://schemas.microsoft.com/office/drawing/2014/main" id="{A704A48E-4F99-4C36-A39B-3950C615D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225"/>
                <a:ext cx="123" cy="223"/>
              </a:xfrm>
              <a:custGeom>
                <a:avLst/>
                <a:gdLst>
                  <a:gd name="T0" fmla="*/ 96 w 528"/>
                  <a:gd name="T1" fmla="*/ 0 h 432"/>
                  <a:gd name="T2" fmla="*/ 528 w 528"/>
                  <a:gd name="T3" fmla="*/ 0 h 432"/>
                  <a:gd name="T4" fmla="*/ 480 w 528"/>
                  <a:gd name="T5" fmla="*/ 96 h 432"/>
                  <a:gd name="T6" fmla="*/ 480 w 528"/>
                  <a:gd name="T7" fmla="*/ 192 h 432"/>
                  <a:gd name="T8" fmla="*/ 480 w 528"/>
                  <a:gd name="T9" fmla="*/ 384 h 432"/>
                  <a:gd name="T10" fmla="*/ 480 w 528"/>
                  <a:gd name="T11" fmla="*/ 432 h 432"/>
                  <a:gd name="T12" fmla="*/ 0 w 528"/>
                  <a:gd name="T13" fmla="*/ 432 h 432"/>
                  <a:gd name="T14" fmla="*/ 0 w 528"/>
                  <a:gd name="T15" fmla="*/ 336 h 432"/>
                  <a:gd name="T16" fmla="*/ 0 w 528"/>
                  <a:gd name="T17" fmla="*/ 192 h 432"/>
                  <a:gd name="T18" fmla="*/ 48 w 528"/>
                  <a:gd name="T19" fmla="*/ 96 h 432"/>
                  <a:gd name="T20" fmla="*/ 96 w 528"/>
                  <a:gd name="T21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8" h="432">
                    <a:moveTo>
                      <a:pt x="96" y="0"/>
                    </a:moveTo>
                    <a:lnTo>
                      <a:pt x="528" y="0"/>
                    </a:lnTo>
                    <a:lnTo>
                      <a:pt x="480" y="96"/>
                    </a:lnTo>
                    <a:lnTo>
                      <a:pt x="480" y="192"/>
                    </a:lnTo>
                    <a:lnTo>
                      <a:pt x="480" y="384"/>
                    </a:lnTo>
                    <a:lnTo>
                      <a:pt x="480" y="432"/>
                    </a:lnTo>
                    <a:lnTo>
                      <a:pt x="0" y="432"/>
                    </a:lnTo>
                    <a:lnTo>
                      <a:pt x="0" y="336"/>
                    </a:lnTo>
                    <a:lnTo>
                      <a:pt x="0" y="192"/>
                    </a:lnTo>
                    <a:lnTo>
                      <a:pt x="48" y="96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154">
                <a:extLst>
                  <a:ext uri="{FF2B5EF4-FFF2-40B4-BE49-F238E27FC236}">
                    <a16:creationId xmlns:a16="http://schemas.microsoft.com/office/drawing/2014/main" id="{B412654D-14D1-401A-AFC1-C2DF8FBC9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1155"/>
                <a:ext cx="38" cy="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Line 155">
                <a:extLst>
                  <a:ext uri="{FF2B5EF4-FFF2-40B4-BE49-F238E27FC236}">
                    <a16:creationId xmlns:a16="http://schemas.microsoft.com/office/drawing/2014/main" id="{9AF33893-773F-49D6-8C32-12A0B5D6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55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156">
                <a:extLst>
                  <a:ext uri="{FF2B5EF4-FFF2-40B4-BE49-F238E27FC236}">
                    <a16:creationId xmlns:a16="http://schemas.microsoft.com/office/drawing/2014/main" id="{867B9486-99B5-4700-965E-90810D5F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69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Line 157">
                <a:extLst>
                  <a:ext uri="{FF2B5EF4-FFF2-40B4-BE49-F238E27FC236}">
                    <a16:creationId xmlns:a16="http://schemas.microsoft.com/office/drawing/2014/main" id="{8797C914-65D7-4AEA-A744-F413C2B5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83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158">
                <a:extLst>
                  <a:ext uri="{FF2B5EF4-FFF2-40B4-BE49-F238E27FC236}">
                    <a16:creationId xmlns:a16="http://schemas.microsoft.com/office/drawing/2014/main" id="{AF5AF16F-526D-4DE1-A09E-490C2DC70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7" y="1197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Line 159">
                <a:extLst>
                  <a:ext uri="{FF2B5EF4-FFF2-40B4-BE49-F238E27FC236}">
                    <a16:creationId xmlns:a16="http://schemas.microsoft.com/office/drawing/2014/main" id="{6BCC787B-2284-467A-9C71-0B010C782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76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160">
                <a:extLst>
                  <a:ext uri="{FF2B5EF4-FFF2-40B4-BE49-F238E27FC236}">
                    <a16:creationId xmlns:a16="http://schemas.microsoft.com/office/drawing/2014/main" id="{05E8702F-4159-4970-8000-AC1D6709B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190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Line 161">
                <a:extLst>
                  <a:ext uri="{FF2B5EF4-FFF2-40B4-BE49-F238E27FC236}">
                    <a16:creationId xmlns:a16="http://schemas.microsoft.com/office/drawing/2014/main" id="{A284EE2E-8BCE-4602-857D-F83833D1A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" y="1205"/>
                <a:ext cx="19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9" name="Group 162">
              <a:extLst>
                <a:ext uri="{FF2B5EF4-FFF2-40B4-BE49-F238E27FC236}">
                  <a16:creationId xmlns:a16="http://schemas.microsoft.com/office/drawing/2014/main" id="{3C25F0BB-6D0F-4D3F-A0F4-38C777C00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4" y="1573"/>
              <a:ext cx="383" cy="395"/>
              <a:chOff x="960" y="1104"/>
              <a:chExt cx="383" cy="395"/>
            </a:xfrm>
          </p:grpSpPr>
          <p:sp>
            <p:nvSpPr>
              <p:cNvPr id="246" name="Freeform 163">
                <a:extLst>
                  <a:ext uri="{FF2B5EF4-FFF2-40B4-BE49-F238E27FC236}">
                    <a16:creationId xmlns:a16="http://schemas.microsoft.com/office/drawing/2014/main" id="{3B80563F-E5E5-41BC-8395-E99E21A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" y="1392"/>
                <a:ext cx="43" cy="107"/>
              </a:xfrm>
              <a:custGeom>
                <a:avLst/>
                <a:gdLst>
                  <a:gd name="T0" fmla="*/ 0 w 87"/>
                  <a:gd name="T1" fmla="*/ 213 h 213"/>
                  <a:gd name="T2" fmla="*/ 87 w 87"/>
                  <a:gd name="T3" fmla="*/ 129 h 213"/>
                  <a:gd name="T4" fmla="*/ 87 w 87"/>
                  <a:gd name="T5" fmla="*/ 0 h 213"/>
                  <a:gd name="T6" fmla="*/ 0 w 87"/>
                  <a:gd name="T7" fmla="*/ 86 h 213"/>
                  <a:gd name="T8" fmla="*/ 0 w 87"/>
                  <a:gd name="T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13">
                    <a:moveTo>
                      <a:pt x="0" y="213"/>
                    </a:moveTo>
                    <a:lnTo>
                      <a:pt x="87" y="129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64">
                <a:extLst>
                  <a:ext uri="{FF2B5EF4-FFF2-40B4-BE49-F238E27FC236}">
                    <a16:creationId xmlns:a16="http://schemas.microsoft.com/office/drawing/2014/main" id="{637843B4-2093-4840-9FC9-9CBFE31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392"/>
                <a:ext cx="64" cy="33"/>
              </a:xfrm>
              <a:custGeom>
                <a:avLst/>
                <a:gdLst>
                  <a:gd name="T0" fmla="*/ 64 w 129"/>
                  <a:gd name="T1" fmla="*/ 65 h 65"/>
                  <a:gd name="T2" fmla="*/ 129 w 129"/>
                  <a:gd name="T3" fmla="*/ 0 h 65"/>
                  <a:gd name="T4" fmla="*/ 0 w 129"/>
                  <a:gd name="T5" fmla="*/ 0 h 65"/>
                  <a:gd name="T6" fmla="*/ 64 w 129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65">
                    <a:moveTo>
                      <a:pt x="64" y="65"/>
                    </a:moveTo>
                    <a:lnTo>
                      <a:pt x="129" y="0"/>
                    </a:lnTo>
                    <a:lnTo>
                      <a:pt x="0" y="0"/>
                    </a:lnTo>
                    <a:lnTo>
                      <a:pt x="64" y="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65">
                <a:extLst>
                  <a:ext uri="{FF2B5EF4-FFF2-40B4-BE49-F238E27FC236}">
                    <a16:creationId xmlns:a16="http://schemas.microsoft.com/office/drawing/2014/main" id="{613C1C05-EBBD-4C74-8320-5AF1F19A3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414"/>
                <a:ext cx="84" cy="21"/>
              </a:xfrm>
              <a:custGeom>
                <a:avLst/>
                <a:gdLst>
                  <a:gd name="T0" fmla="*/ 169 w 169"/>
                  <a:gd name="T1" fmla="*/ 42 h 42"/>
                  <a:gd name="T2" fmla="*/ 42 w 169"/>
                  <a:gd name="T3" fmla="*/ 0 h 42"/>
                  <a:gd name="T4" fmla="*/ 0 w 169"/>
                  <a:gd name="T5" fmla="*/ 42 h 42"/>
                  <a:gd name="T6" fmla="*/ 169 w 169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9" h="42">
                    <a:moveTo>
                      <a:pt x="169" y="42"/>
                    </a:moveTo>
                    <a:lnTo>
                      <a:pt x="42" y="0"/>
                    </a:lnTo>
                    <a:lnTo>
                      <a:pt x="0" y="42"/>
                    </a:lnTo>
                    <a:lnTo>
                      <a:pt x="169" y="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66">
                <a:extLst>
                  <a:ext uri="{FF2B5EF4-FFF2-40B4-BE49-F238E27FC236}">
                    <a16:creationId xmlns:a16="http://schemas.microsoft.com/office/drawing/2014/main" id="{93EC54A7-B9CC-4BAE-B7DC-B97EA654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" y="1392"/>
                <a:ext cx="352" cy="43"/>
              </a:xfrm>
              <a:custGeom>
                <a:avLst/>
                <a:gdLst>
                  <a:gd name="T0" fmla="*/ 704 w 704"/>
                  <a:gd name="T1" fmla="*/ 23 h 86"/>
                  <a:gd name="T2" fmla="*/ 660 w 704"/>
                  <a:gd name="T3" fmla="*/ 0 h 86"/>
                  <a:gd name="T4" fmla="*/ 42 w 704"/>
                  <a:gd name="T5" fmla="*/ 0 h 86"/>
                  <a:gd name="T6" fmla="*/ 0 w 704"/>
                  <a:gd name="T7" fmla="*/ 44 h 86"/>
                  <a:gd name="T8" fmla="*/ 127 w 704"/>
                  <a:gd name="T9" fmla="*/ 86 h 86"/>
                  <a:gd name="T10" fmla="*/ 638 w 704"/>
                  <a:gd name="T11" fmla="*/ 86 h 86"/>
                  <a:gd name="T12" fmla="*/ 704 w 704"/>
                  <a:gd name="T1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4" h="86">
                    <a:moveTo>
                      <a:pt x="704" y="23"/>
                    </a:moveTo>
                    <a:lnTo>
                      <a:pt x="660" y="0"/>
                    </a:lnTo>
                    <a:lnTo>
                      <a:pt x="42" y="0"/>
                    </a:lnTo>
                    <a:lnTo>
                      <a:pt x="0" y="44"/>
                    </a:lnTo>
                    <a:lnTo>
                      <a:pt x="127" y="86"/>
                    </a:lnTo>
                    <a:lnTo>
                      <a:pt x="638" y="86"/>
                    </a:lnTo>
                    <a:lnTo>
                      <a:pt x="704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67">
                <a:extLst>
                  <a:ext uri="{FF2B5EF4-FFF2-40B4-BE49-F238E27FC236}">
                    <a16:creationId xmlns:a16="http://schemas.microsoft.com/office/drawing/2014/main" id="{8315B5BE-8A1E-4113-8046-0E66B8EA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81 w 481"/>
                  <a:gd name="T39" fmla="*/ 33 h 33"/>
                  <a:gd name="T40" fmla="*/ 0 w 481"/>
                  <a:gd name="T4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81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68">
                <a:extLst>
                  <a:ext uri="{FF2B5EF4-FFF2-40B4-BE49-F238E27FC236}">
                    <a16:creationId xmlns:a16="http://schemas.microsoft.com/office/drawing/2014/main" id="{542FCB22-3499-4C7C-8500-22C0DDF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0" cy="16"/>
              </a:xfrm>
              <a:custGeom>
                <a:avLst/>
                <a:gdLst>
                  <a:gd name="T0" fmla="*/ 0 w 481"/>
                  <a:gd name="T1" fmla="*/ 33 h 33"/>
                  <a:gd name="T2" fmla="*/ 42 w 481"/>
                  <a:gd name="T3" fmla="*/ 33 h 33"/>
                  <a:gd name="T4" fmla="*/ 84 w 481"/>
                  <a:gd name="T5" fmla="*/ 33 h 33"/>
                  <a:gd name="T6" fmla="*/ 125 w 481"/>
                  <a:gd name="T7" fmla="*/ 33 h 33"/>
                  <a:gd name="T8" fmla="*/ 165 w 481"/>
                  <a:gd name="T9" fmla="*/ 31 h 33"/>
                  <a:gd name="T10" fmla="*/ 204 w 481"/>
                  <a:gd name="T11" fmla="*/ 31 h 33"/>
                  <a:gd name="T12" fmla="*/ 240 w 481"/>
                  <a:gd name="T13" fmla="*/ 29 h 33"/>
                  <a:gd name="T14" fmla="*/ 277 w 481"/>
                  <a:gd name="T15" fmla="*/ 27 h 33"/>
                  <a:gd name="T16" fmla="*/ 310 w 481"/>
                  <a:gd name="T17" fmla="*/ 25 h 33"/>
                  <a:gd name="T18" fmla="*/ 340 w 481"/>
                  <a:gd name="T19" fmla="*/ 23 h 33"/>
                  <a:gd name="T20" fmla="*/ 369 w 481"/>
                  <a:gd name="T21" fmla="*/ 21 h 33"/>
                  <a:gd name="T22" fmla="*/ 394 w 481"/>
                  <a:gd name="T23" fmla="*/ 19 h 33"/>
                  <a:gd name="T24" fmla="*/ 415 w 481"/>
                  <a:gd name="T25" fmla="*/ 17 h 33"/>
                  <a:gd name="T26" fmla="*/ 435 w 481"/>
                  <a:gd name="T27" fmla="*/ 13 h 33"/>
                  <a:gd name="T28" fmla="*/ 452 w 481"/>
                  <a:gd name="T29" fmla="*/ 12 h 33"/>
                  <a:gd name="T30" fmla="*/ 463 w 481"/>
                  <a:gd name="T31" fmla="*/ 10 h 33"/>
                  <a:gd name="T32" fmla="*/ 473 w 481"/>
                  <a:gd name="T33" fmla="*/ 6 h 33"/>
                  <a:gd name="T34" fmla="*/ 479 w 481"/>
                  <a:gd name="T35" fmla="*/ 4 h 33"/>
                  <a:gd name="T36" fmla="*/ 481 w 481"/>
                  <a:gd name="T37" fmla="*/ 0 h 33"/>
                  <a:gd name="T38" fmla="*/ 475 w 481"/>
                  <a:gd name="T39" fmla="*/ 0 h 33"/>
                  <a:gd name="T40" fmla="*/ 473 w 481"/>
                  <a:gd name="T41" fmla="*/ 4 h 33"/>
                  <a:gd name="T42" fmla="*/ 467 w 481"/>
                  <a:gd name="T43" fmla="*/ 6 h 33"/>
                  <a:gd name="T44" fmla="*/ 458 w 481"/>
                  <a:gd name="T45" fmla="*/ 10 h 33"/>
                  <a:gd name="T46" fmla="*/ 446 w 481"/>
                  <a:gd name="T47" fmla="*/ 12 h 33"/>
                  <a:gd name="T48" fmla="*/ 431 w 481"/>
                  <a:gd name="T49" fmla="*/ 13 h 33"/>
                  <a:gd name="T50" fmla="*/ 411 w 481"/>
                  <a:gd name="T51" fmla="*/ 17 h 33"/>
                  <a:gd name="T52" fmla="*/ 388 w 481"/>
                  <a:gd name="T53" fmla="*/ 19 h 33"/>
                  <a:gd name="T54" fmla="*/ 363 w 481"/>
                  <a:gd name="T55" fmla="*/ 21 h 33"/>
                  <a:gd name="T56" fmla="*/ 336 w 481"/>
                  <a:gd name="T57" fmla="*/ 23 h 33"/>
                  <a:gd name="T58" fmla="*/ 306 w 481"/>
                  <a:gd name="T59" fmla="*/ 25 h 33"/>
                  <a:gd name="T60" fmla="*/ 273 w 481"/>
                  <a:gd name="T61" fmla="*/ 27 h 33"/>
                  <a:gd name="T62" fmla="*/ 238 w 481"/>
                  <a:gd name="T63" fmla="*/ 29 h 33"/>
                  <a:gd name="T64" fmla="*/ 202 w 481"/>
                  <a:gd name="T65" fmla="*/ 29 h 33"/>
                  <a:gd name="T66" fmla="*/ 163 w 481"/>
                  <a:gd name="T67" fmla="*/ 31 h 33"/>
                  <a:gd name="T68" fmla="*/ 123 w 481"/>
                  <a:gd name="T69" fmla="*/ 33 h 33"/>
                  <a:gd name="T70" fmla="*/ 83 w 481"/>
                  <a:gd name="T71" fmla="*/ 33 h 33"/>
                  <a:gd name="T72" fmla="*/ 42 w 481"/>
                  <a:gd name="T73" fmla="*/ 33 h 33"/>
                  <a:gd name="T74" fmla="*/ 0 w 481"/>
                  <a:gd name="T75" fmla="*/ 33 h 33"/>
                  <a:gd name="T76" fmla="*/ 0 w 481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4" y="33"/>
                    </a:lnTo>
                    <a:lnTo>
                      <a:pt x="125" y="33"/>
                    </a:lnTo>
                    <a:lnTo>
                      <a:pt x="165" y="31"/>
                    </a:lnTo>
                    <a:lnTo>
                      <a:pt x="204" y="31"/>
                    </a:lnTo>
                    <a:lnTo>
                      <a:pt x="240" y="29"/>
                    </a:lnTo>
                    <a:lnTo>
                      <a:pt x="277" y="27"/>
                    </a:lnTo>
                    <a:lnTo>
                      <a:pt x="310" y="25"/>
                    </a:lnTo>
                    <a:lnTo>
                      <a:pt x="340" y="23"/>
                    </a:lnTo>
                    <a:lnTo>
                      <a:pt x="369" y="21"/>
                    </a:lnTo>
                    <a:lnTo>
                      <a:pt x="394" y="19"/>
                    </a:lnTo>
                    <a:lnTo>
                      <a:pt x="415" y="17"/>
                    </a:lnTo>
                    <a:lnTo>
                      <a:pt x="435" y="13"/>
                    </a:lnTo>
                    <a:lnTo>
                      <a:pt x="452" y="12"/>
                    </a:lnTo>
                    <a:lnTo>
                      <a:pt x="463" y="10"/>
                    </a:lnTo>
                    <a:lnTo>
                      <a:pt x="473" y="6"/>
                    </a:lnTo>
                    <a:lnTo>
                      <a:pt x="479" y="4"/>
                    </a:lnTo>
                    <a:lnTo>
                      <a:pt x="481" y="0"/>
                    </a:lnTo>
                    <a:lnTo>
                      <a:pt x="475" y="0"/>
                    </a:lnTo>
                    <a:lnTo>
                      <a:pt x="473" y="4"/>
                    </a:lnTo>
                    <a:lnTo>
                      <a:pt x="467" y="6"/>
                    </a:lnTo>
                    <a:lnTo>
                      <a:pt x="458" y="10"/>
                    </a:lnTo>
                    <a:lnTo>
                      <a:pt x="446" y="12"/>
                    </a:lnTo>
                    <a:lnTo>
                      <a:pt x="431" y="13"/>
                    </a:lnTo>
                    <a:lnTo>
                      <a:pt x="411" y="17"/>
                    </a:lnTo>
                    <a:lnTo>
                      <a:pt x="388" y="19"/>
                    </a:lnTo>
                    <a:lnTo>
                      <a:pt x="363" y="21"/>
                    </a:lnTo>
                    <a:lnTo>
                      <a:pt x="336" y="23"/>
                    </a:lnTo>
                    <a:lnTo>
                      <a:pt x="306" y="25"/>
                    </a:lnTo>
                    <a:lnTo>
                      <a:pt x="273" y="27"/>
                    </a:lnTo>
                    <a:lnTo>
                      <a:pt x="238" y="29"/>
                    </a:lnTo>
                    <a:lnTo>
                      <a:pt x="202" y="29"/>
                    </a:lnTo>
                    <a:lnTo>
                      <a:pt x="163" y="31"/>
                    </a:lnTo>
                    <a:lnTo>
                      <a:pt x="123" y="33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69">
                <a:extLst>
                  <a:ext uri="{FF2B5EF4-FFF2-40B4-BE49-F238E27FC236}">
                    <a16:creationId xmlns:a16="http://schemas.microsoft.com/office/drawing/2014/main" id="{C3A4E8A8-DE4C-4D99-95F6-40052494D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7" cy="16"/>
              </a:xfrm>
              <a:custGeom>
                <a:avLst/>
                <a:gdLst>
                  <a:gd name="T0" fmla="*/ 0 w 475"/>
                  <a:gd name="T1" fmla="*/ 33 h 33"/>
                  <a:gd name="T2" fmla="*/ 42 w 475"/>
                  <a:gd name="T3" fmla="*/ 33 h 33"/>
                  <a:gd name="T4" fmla="*/ 83 w 475"/>
                  <a:gd name="T5" fmla="*/ 33 h 33"/>
                  <a:gd name="T6" fmla="*/ 123 w 475"/>
                  <a:gd name="T7" fmla="*/ 33 h 33"/>
                  <a:gd name="T8" fmla="*/ 163 w 475"/>
                  <a:gd name="T9" fmla="*/ 31 h 33"/>
                  <a:gd name="T10" fmla="*/ 202 w 475"/>
                  <a:gd name="T11" fmla="*/ 29 h 33"/>
                  <a:gd name="T12" fmla="*/ 238 w 475"/>
                  <a:gd name="T13" fmla="*/ 29 h 33"/>
                  <a:gd name="T14" fmla="*/ 273 w 475"/>
                  <a:gd name="T15" fmla="*/ 27 h 33"/>
                  <a:gd name="T16" fmla="*/ 306 w 475"/>
                  <a:gd name="T17" fmla="*/ 25 h 33"/>
                  <a:gd name="T18" fmla="*/ 336 w 475"/>
                  <a:gd name="T19" fmla="*/ 23 h 33"/>
                  <a:gd name="T20" fmla="*/ 363 w 475"/>
                  <a:gd name="T21" fmla="*/ 21 h 33"/>
                  <a:gd name="T22" fmla="*/ 388 w 475"/>
                  <a:gd name="T23" fmla="*/ 19 h 33"/>
                  <a:gd name="T24" fmla="*/ 411 w 475"/>
                  <a:gd name="T25" fmla="*/ 17 h 33"/>
                  <a:gd name="T26" fmla="*/ 431 w 475"/>
                  <a:gd name="T27" fmla="*/ 13 h 33"/>
                  <a:gd name="T28" fmla="*/ 446 w 475"/>
                  <a:gd name="T29" fmla="*/ 12 h 33"/>
                  <a:gd name="T30" fmla="*/ 458 w 475"/>
                  <a:gd name="T31" fmla="*/ 10 h 33"/>
                  <a:gd name="T32" fmla="*/ 467 w 475"/>
                  <a:gd name="T33" fmla="*/ 6 h 33"/>
                  <a:gd name="T34" fmla="*/ 473 w 475"/>
                  <a:gd name="T35" fmla="*/ 4 h 33"/>
                  <a:gd name="T36" fmla="*/ 475 w 475"/>
                  <a:gd name="T37" fmla="*/ 0 h 33"/>
                  <a:gd name="T38" fmla="*/ 469 w 475"/>
                  <a:gd name="T39" fmla="*/ 0 h 33"/>
                  <a:gd name="T40" fmla="*/ 467 w 475"/>
                  <a:gd name="T41" fmla="*/ 4 h 33"/>
                  <a:gd name="T42" fmla="*/ 461 w 475"/>
                  <a:gd name="T43" fmla="*/ 6 h 33"/>
                  <a:gd name="T44" fmla="*/ 454 w 475"/>
                  <a:gd name="T45" fmla="*/ 10 h 33"/>
                  <a:gd name="T46" fmla="*/ 440 w 475"/>
                  <a:gd name="T47" fmla="*/ 12 h 33"/>
                  <a:gd name="T48" fmla="*/ 425 w 475"/>
                  <a:gd name="T49" fmla="*/ 13 h 33"/>
                  <a:gd name="T50" fmla="*/ 406 w 475"/>
                  <a:gd name="T51" fmla="*/ 17 h 33"/>
                  <a:gd name="T52" fmla="*/ 385 w 475"/>
                  <a:gd name="T53" fmla="*/ 19 h 33"/>
                  <a:gd name="T54" fmla="*/ 360 w 475"/>
                  <a:gd name="T55" fmla="*/ 21 h 33"/>
                  <a:gd name="T56" fmla="*/ 333 w 475"/>
                  <a:gd name="T57" fmla="*/ 23 h 33"/>
                  <a:gd name="T58" fmla="*/ 302 w 475"/>
                  <a:gd name="T59" fmla="*/ 25 h 33"/>
                  <a:gd name="T60" fmla="*/ 269 w 475"/>
                  <a:gd name="T61" fmla="*/ 27 h 33"/>
                  <a:gd name="T62" fmla="*/ 235 w 475"/>
                  <a:gd name="T63" fmla="*/ 29 h 33"/>
                  <a:gd name="T64" fmla="*/ 198 w 475"/>
                  <a:gd name="T65" fmla="*/ 29 h 33"/>
                  <a:gd name="T66" fmla="*/ 161 w 475"/>
                  <a:gd name="T67" fmla="*/ 31 h 33"/>
                  <a:gd name="T68" fmla="*/ 121 w 475"/>
                  <a:gd name="T69" fmla="*/ 31 h 33"/>
                  <a:gd name="T70" fmla="*/ 83 w 475"/>
                  <a:gd name="T71" fmla="*/ 33 h 33"/>
                  <a:gd name="T72" fmla="*/ 42 w 475"/>
                  <a:gd name="T73" fmla="*/ 33 h 33"/>
                  <a:gd name="T74" fmla="*/ 0 w 475"/>
                  <a:gd name="T75" fmla="*/ 33 h 33"/>
                  <a:gd name="T76" fmla="*/ 0 w 475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5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3" y="33"/>
                    </a:lnTo>
                    <a:lnTo>
                      <a:pt x="163" y="31"/>
                    </a:lnTo>
                    <a:lnTo>
                      <a:pt x="202" y="29"/>
                    </a:lnTo>
                    <a:lnTo>
                      <a:pt x="238" y="29"/>
                    </a:lnTo>
                    <a:lnTo>
                      <a:pt x="273" y="27"/>
                    </a:lnTo>
                    <a:lnTo>
                      <a:pt x="306" y="25"/>
                    </a:lnTo>
                    <a:lnTo>
                      <a:pt x="336" y="23"/>
                    </a:lnTo>
                    <a:lnTo>
                      <a:pt x="363" y="21"/>
                    </a:lnTo>
                    <a:lnTo>
                      <a:pt x="388" y="19"/>
                    </a:lnTo>
                    <a:lnTo>
                      <a:pt x="411" y="17"/>
                    </a:lnTo>
                    <a:lnTo>
                      <a:pt x="431" y="13"/>
                    </a:lnTo>
                    <a:lnTo>
                      <a:pt x="446" y="12"/>
                    </a:lnTo>
                    <a:lnTo>
                      <a:pt x="458" y="10"/>
                    </a:lnTo>
                    <a:lnTo>
                      <a:pt x="467" y="6"/>
                    </a:lnTo>
                    <a:lnTo>
                      <a:pt x="473" y="4"/>
                    </a:lnTo>
                    <a:lnTo>
                      <a:pt x="475" y="0"/>
                    </a:lnTo>
                    <a:lnTo>
                      <a:pt x="469" y="0"/>
                    </a:lnTo>
                    <a:lnTo>
                      <a:pt x="467" y="4"/>
                    </a:lnTo>
                    <a:lnTo>
                      <a:pt x="461" y="6"/>
                    </a:lnTo>
                    <a:lnTo>
                      <a:pt x="454" y="10"/>
                    </a:lnTo>
                    <a:lnTo>
                      <a:pt x="440" y="12"/>
                    </a:lnTo>
                    <a:lnTo>
                      <a:pt x="425" y="13"/>
                    </a:lnTo>
                    <a:lnTo>
                      <a:pt x="406" y="17"/>
                    </a:lnTo>
                    <a:lnTo>
                      <a:pt x="385" y="19"/>
                    </a:lnTo>
                    <a:lnTo>
                      <a:pt x="360" y="21"/>
                    </a:lnTo>
                    <a:lnTo>
                      <a:pt x="333" y="23"/>
                    </a:lnTo>
                    <a:lnTo>
                      <a:pt x="302" y="25"/>
                    </a:lnTo>
                    <a:lnTo>
                      <a:pt x="269" y="27"/>
                    </a:lnTo>
                    <a:lnTo>
                      <a:pt x="235" y="29"/>
                    </a:lnTo>
                    <a:lnTo>
                      <a:pt x="198" y="29"/>
                    </a:lnTo>
                    <a:lnTo>
                      <a:pt x="161" y="31"/>
                    </a:lnTo>
                    <a:lnTo>
                      <a:pt x="121" y="31"/>
                    </a:lnTo>
                    <a:lnTo>
                      <a:pt x="83" y="33"/>
                    </a:lnTo>
                    <a:lnTo>
                      <a:pt x="42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70">
                <a:extLst>
                  <a:ext uri="{FF2B5EF4-FFF2-40B4-BE49-F238E27FC236}">
                    <a16:creationId xmlns:a16="http://schemas.microsoft.com/office/drawing/2014/main" id="{BAE9DADD-62EC-41DF-A4AD-03EE55B8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5" cy="16"/>
              </a:xfrm>
              <a:custGeom>
                <a:avLst/>
                <a:gdLst>
                  <a:gd name="T0" fmla="*/ 0 w 469"/>
                  <a:gd name="T1" fmla="*/ 33 h 33"/>
                  <a:gd name="T2" fmla="*/ 42 w 469"/>
                  <a:gd name="T3" fmla="*/ 33 h 33"/>
                  <a:gd name="T4" fmla="*/ 83 w 469"/>
                  <a:gd name="T5" fmla="*/ 33 h 33"/>
                  <a:gd name="T6" fmla="*/ 121 w 469"/>
                  <a:gd name="T7" fmla="*/ 31 h 33"/>
                  <a:gd name="T8" fmla="*/ 161 w 469"/>
                  <a:gd name="T9" fmla="*/ 31 h 33"/>
                  <a:gd name="T10" fmla="*/ 198 w 469"/>
                  <a:gd name="T11" fmla="*/ 29 h 33"/>
                  <a:gd name="T12" fmla="*/ 235 w 469"/>
                  <a:gd name="T13" fmla="*/ 29 h 33"/>
                  <a:gd name="T14" fmla="*/ 269 w 469"/>
                  <a:gd name="T15" fmla="*/ 27 h 33"/>
                  <a:gd name="T16" fmla="*/ 302 w 469"/>
                  <a:gd name="T17" fmla="*/ 25 h 33"/>
                  <a:gd name="T18" fmla="*/ 333 w 469"/>
                  <a:gd name="T19" fmla="*/ 23 h 33"/>
                  <a:gd name="T20" fmla="*/ 360 w 469"/>
                  <a:gd name="T21" fmla="*/ 21 h 33"/>
                  <a:gd name="T22" fmla="*/ 385 w 469"/>
                  <a:gd name="T23" fmla="*/ 19 h 33"/>
                  <a:gd name="T24" fmla="*/ 406 w 469"/>
                  <a:gd name="T25" fmla="*/ 17 h 33"/>
                  <a:gd name="T26" fmla="*/ 425 w 469"/>
                  <a:gd name="T27" fmla="*/ 13 h 33"/>
                  <a:gd name="T28" fmla="*/ 440 w 469"/>
                  <a:gd name="T29" fmla="*/ 12 h 33"/>
                  <a:gd name="T30" fmla="*/ 454 w 469"/>
                  <a:gd name="T31" fmla="*/ 10 h 33"/>
                  <a:gd name="T32" fmla="*/ 461 w 469"/>
                  <a:gd name="T33" fmla="*/ 6 h 33"/>
                  <a:gd name="T34" fmla="*/ 467 w 469"/>
                  <a:gd name="T35" fmla="*/ 4 h 33"/>
                  <a:gd name="T36" fmla="*/ 469 w 469"/>
                  <a:gd name="T37" fmla="*/ 0 h 33"/>
                  <a:gd name="T38" fmla="*/ 463 w 469"/>
                  <a:gd name="T39" fmla="*/ 0 h 33"/>
                  <a:gd name="T40" fmla="*/ 461 w 469"/>
                  <a:gd name="T41" fmla="*/ 4 h 33"/>
                  <a:gd name="T42" fmla="*/ 456 w 469"/>
                  <a:gd name="T43" fmla="*/ 6 h 33"/>
                  <a:gd name="T44" fmla="*/ 448 w 469"/>
                  <a:gd name="T45" fmla="*/ 8 h 33"/>
                  <a:gd name="T46" fmla="*/ 435 w 469"/>
                  <a:gd name="T47" fmla="*/ 12 h 33"/>
                  <a:gd name="T48" fmla="*/ 419 w 469"/>
                  <a:gd name="T49" fmla="*/ 13 h 33"/>
                  <a:gd name="T50" fmla="*/ 402 w 469"/>
                  <a:gd name="T51" fmla="*/ 15 h 33"/>
                  <a:gd name="T52" fmla="*/ 379 w 469"/>
                  <a:gd name="T53" fmla="*/ 19 h 33"/>
                  <a:gd name="T54" fmla="*/ 356 w 469"/>
                  <a:gd name="T55" fmla="*/ 21 h 33"/>
                  <a:gd name="T56" fmla="*/ 327 w 469"/>
                  <a:gd name="T57" fmla="*/ 23 h 33"/>
                  <a:gd name="T58" fmla="*/ 298 w 469"/>
                  <a:gd name="T59" fmla="*/ 25 h 33"/>
                  <a:gd name="T60" fmla="*/ 265 w 469"/>
                  <a:gd name="T61" fmla="*/ 27 h 33"/>
                  <a:gd name="T62" fmla="*/ 233 w 469"/>
                  <a:gd name="T63" fmla="*/ 27 h 33"/>
                  <a:gd name="T64" fmla="*/ 196 w 469"/>
                  <a:gd name="T65" fmla="*/ 29 h 33"/>
                  <a:gd name="T66" fmla="*/ 159 w 469"/>
                  <a:gd name="T67" fmla="*/ 31 h 33"/>
                  <a:gd name="T68" fmla="*/ 121 w 469"/>
                  <a:gd name="T69" fmla="*/ 31 h 33"/>
                  <a:gd name="T70" fmla="*/ 81 w 469"/>
                  <a:gd name="T71" fmla="*/ 31 h 33"/>
                  <a:gd name="T72" fmla="*/ 40 w 469"/>
                  <a:gd name="T73" fmla="*/ 33 h 33"/>
                  <a:gd name="T74" fmla="*/ 0 w 469"/>
                  <a:gd name="T75" fmla="*/ 33 h 33"/>
                  <a:gd name="T76" fmla="*/ 0 w 469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33">
                    <a:moveTo>
                      <a:pt x="0" y="33"/>
                    </a:moveTo>
                    <a:lnTo>
                      <a:pt x="42" y="33"/>
                    </a:lnTo>
                    <a:lnTo>
                      <a:pt x="83" y="33"/>
                    </a:lnTo>
                    <a:lnTo>
                      <a:pt x="121" y="31"/>
                    </a:lnTo>
                    <a:lnTo>
                      <a:pt x="161" y="31"/>
                    </a:lnTo>
                    <a:lnTo>
                      <a:pt x="198" y="29"/>
                    </a:lnTo>
                    <a:lnTo>
                      <a:pt x="235" y="29"/>
                    </a:lnTo>
                    <a:lnTo>
                      <a:pt x="269" y="27"/>
                    </a:lnTo>
                    <a:lnTo>
                      <a:pt x="302" y="25"/>
                    </a:lnTo>
                    <a:lnTo>
                      <a:pt x="333" y="23"/>
                    </a:lnTo>
                    <a:lnTo>
                      <a:pt x="360" y="21"/>
                    </a:lnTo>
                    <a:lnTo>
                      <a:pt x="385" y="19"/>
                    </a:lnTo>
                    <a:lnTo>
                      <a:pt x="406" y="17"/>
                    </a:lnTo>
                    <a:lnTo>
                      <a:pt x="425" y="13"/>
                    </a:lnTo>
                    <a:lnTo>
                      <a:pt x="440" y="12"/>
                    </a:lnTo>
                    <a:lnTo>
                      <a:pt x="454" y="10"/>
                    </a:lnTo>
                    <a:lnTo>
                      <a:pt x="461" y="6"/>
                    </a:lnTo>
                    <a:lnTo>
                      <a:pt x="467" y="4"/>
                    </a:lnTo>
                    <a:lnTo>
                      <a:pt x="469" y="0"/>
                    </a:lnTo>
                    <a:lnTo>
                      <a:pt x="463" y="0"/>
                    </a:lnTo>
                    <a:lnTo>
                      <a:pt x="461" y="4"/>
                    </a:lnTo>
                    <a:lnTo>
                      <a:pt x="456" y="6"/>
                    </a:lnTo>
                    <a:lnTo>
                      <a:pt x="448" y="8"/>
                    </a:lnTo>
                    <a:lnTo>
                      <a:pt x="435" y="12"/>
                    </a:lnTo>
                    <a:lnTo>
                      <a:pt x="419" y="13"/>
                    </a:lnTo>
                    <a:lnTo>
                      <a:pt x="402" y="15"/>
                    </a:lnTo>
                    <a:lnTo>
                      <a:pt x="379" y="19"/>
                    </a:lnTo>
                    <a:lnTo>
                      <a:pt x="356" y="21"/>
                    </a:lnTo>
                    <a:lnTo>
                      <a:pt x="327" y="23"/>
                    </a:lnTo>
                    <a:lnTo>
                      <a:pt x="298" y="25"/>
                    </a:lnTo>
                    <a:lnTo>
                      <a:pt x="265" y="27"/>
                    </a:lnTo>
                    <a:lnTo>
                      <a:pt x="233" y="27"/>
                    </a:lnTo>
                    <a:lnTo>
                      <a:pt x="196" y="29"/>
                    </a:lnTo>
                    <a:lnTo>
                      <a:pt x="159" y="31"/>
                    </a:lnTo>
                    <a:lnTo>
                      <a:pt x="121" y="31"/>
                    </a:lnTo>
                    <a:lnTo>
                      <a:pt x="81" y="31"/>
                    </a:lnTo>
                    <a:lnTo>
                      <a:pt x="40" y="33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71">
                <a:extLst>
                  <a:ext uri="{FF2B5EF4-FFF2-40B4-BE49-F238E27FC236}">
                    <a16:creationId xmlns:a16="http://schemas.microsoft.com/office/drawing/2014/main" id="{68A5D97C-7BF5-458C-8B74-BC1C3190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32" cy="16"/>
              </a:xfrm>
              <a:custGeom>
                <a:avLst/>
                <a:gdLst>
                  <a:gd name="T0" fmla="*/ 0 w 463"/>
                  <a:gd name="T1" fmla="*/ 33 h 33"/>
                  <a:gd name="T2" fmla="*/ 40 w 463"/>
                  <a:gd name="T3" fmla="*/ 33 h 33"/>
                  <a:gd name="T4" fmla="*/ 81 w 463"/>
                  <a:gd name="T5" fmla="*/ 31 h 33"/>
                  <a:gd name="T6" fmla="*/ 121 w 463"/>
                  <a:gd name="T7" fmla="*/ 31 h 33"/>
                  <a:gd name="T8" fmla="*/ 159 w 463"/>
                  <a:gd name="T9" fmla="*/ 31 h 33"/>
                  <a:gd name="T10" fmla="*/ 196 w 463"/>
                  <a:gd name="T11" fmla="*/ 29 h 33"/>
                  <a:gd name="T12" fmla="*/ 233 w 463"/>
                  <a:gd name="T13" fmla="*/ 27 h 33"/>
                  <a:gd name="T14" fmla="*/ 265 w 463"/>
                  <a:gd name="T15" fmla="*/ 27 h 33"/>
                  <a:gd name="T16" fmla="*/ 298 w 463"/>
                  <a:gd name="T17" fmla="*/ 25 h 33"/>
                  <a:gd name="T18" fmla="*/ 327 w 463"/>
                  <a:gd name="T19" fmla="*/ 23 h 33"/>
                  <a:gd name="T20" fmla="*/ 356 w 463"/>
                  <a:gd name="T21" fmla="*/ 21 h 33"/>
                  <a:gd name="T22" fmla="*/ 379 w 463"/>
                  <a:gd name="T23" fmla="*/ 19 h 33"/>
                  <a:gd name="T24" fmla="*/ 402 w 463"/>
                  <a:gd name="T25" fmla="*/ 15 h 33"/>
                  <a:gd name="T26" fmla="*/ 419 w 463"/>
                  <a:gd name="T27" fmla="*/ 13 h 33"/>
                  <a:gd name="T28" fmla="*/ 435 w 463"/>
                  <a:gd name="T29" fmla="*/ 12 h 33"/>
                  <a:gd name="T30" fmla="*/ 448 w 463"/>
                  <a:gd name="T31" fmla="*/ 8 h 33"/>
                  <a:gd name="T32" fmla="*/ 456 w 463"/>
                  <a:gd name="T33" fmla="*/ 6 h 33"/>
                  <a:gd name="T34" fmla="*/ 461 w 463"/>
                  <a:gd name="T35" fmla="*/ 4 h 33"/>
                  <a:gd name="T36" fmla="*/ 463 w 463"/>
                  <a:gd name="T37" fmla="*/ 0 h 33"/>
                  <a:gd name="T38" fmla="*/ 458 w 463"/>
                  <a:gd name="T39" fmla="*/ 0 h 33"/>
                  <a:gd name="T40" fmla="*/ 456 w 463"/>
                  <a:gd name="T41" fmla="*/ 4 h 33"/>
                  <a:gd name="T42" fmla="*/ 450 w 463"/>
                  <a:gd name="T43" fmla="*/ 6 h 33"/>
                  <a:gd name="T44" fmla="*/ 442 w 463"/>
                  <a:gd name="T45" fmla="*/ 8 h 33"/>
                  <a:gd name="T46" fmla="*/ 431 w 463"/>
                  <a:gd name="T47" fmla="*/ 12 h 33"/>
                  <a:gd name="T48" fmla="*/ 415 w 463"/>
                  <a:gd name="T49" fmla="*/ 13 h 33"/>
                  <a:gd name="T50" fmla="*/ 396 w 463"/>
                  <a:gd name="T51" fmla="*/ 15 h 33"/>
                  <a:gd name="T52" fmla="*/ 375 w 463"/>
                  <a:gd name="T53" fmla="*/ 19 h 33"/>
                  <a:gd name="T54" fmla="*/ 350 w 463"/>
                  <a:gd name="T55" fmla="*/ 21 h 33"/>
                  <a:gd name="T56" fmla="*/ 323 w 463"/>
                  <a:gd name="T57" fmla="*/ 23 h 33"/>
                  <a:gd name="T58" fmla="*/ 294 w 463"/>
                  <a:gd name="T59" fmla="*/ 25 h 33"/>
                  <a:gd name="T60" fmla="*/ 263 w 463"/>
                  <a:gd name="T61" fmla="*/ 27 h 33"/>
                  <a:gd name="T62" fmla="*/ 229 w 463"/>
                  <a:gd name="T63" fmla="*/ 27 h 33"/>
                  <a:gd name="T64" fmla="*/ 194 w 463"/>
                  <a:gd name="T65" fmla="*/ 29 h 33"/>
                  <a:gd name="T66" fmla="*/ 158 w 463"/>
                  <a:gd name="T67" fmla="*/ 29 h 33"/>
                  <a:gd name="T68" fmla="*/ 119 w 463"/>
                  <a:gd name="T69" fmla="*/ 31 h 33"/>
                  <a:gd name="T70" fmla="*/ 81 w 463"/>
                  <a:gd name="T71" fmla="*/ 31 h 33"/>
                  <a:gd name="T72" fmla="*/ 40 w 463"/>
                  <a:gd name="T73" fmla="*/ 31 h 33"/>
                  <a:gd name="T74" fmla="*/ 0 w 463"/>
                  <a:gd name="T75" fmla="*/ 31 h 33"/>
                  <a:gd name="T76" fmla="*/ 0 w 463"/>
                  <a:gd name="T7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3" h="33">
                    <a:moveTo>
                      <a:pt x="0" y="33"/>
                    </a:moveTo>
                    <a:lnTo>
                      <a:pt x="40" y="33"/>
                    </a:lnTo>
                    <a:lnTo>
                      <a:pt x="81" y="31"/>
                    </a:lnTo>
                    <a:lnTo>
                      <a:pt x="121" y="31"/>
                    </a:lnTo>
                    <a:lnTo>
                      <a:pt x="159" y="31"/>
                    </a:lnTo>
                    <a:lnTo>
                      <a:pt x="196" y="29"/>
                    </a:lnTo>
                    <a:lnTo>
                      <a:pt x="233" y="27"/>
                    </a:lnTo>
                    <a:lnTo>
                      <a:pt x="265" y="27"/>
                    </a:lnTo>
                    <a:lnTo>
                      <a:pt x="298" y="25"/>
                    </a:lnTo>
                    <a:lnTo>
                      <a:pt x="327" y="23"/>
                    </a:lnTo>
                    <a:lnTo>
                      <a:pt x="356" y="21"/>
                    </a:lnTo>
                    <a:lnTo>
                      <a:pt x="379" y="19"/>
                    </a:lnTo>
                    <a:lnTo>
                      <a:pt x="402" y="15"/>
                    </a:lnTo>
                    <a:lnTo>
                      <a:pt x="419" y="13"/>
                    </a:lnTo>
                    <a:lnTo>
                      <a:pt x="435" y="12"/>
                    </a:lnTo>
                    <a:lnTo>
                      <a:pt x="448" y="8"/>
                    </a:lnTo>
                    <a:lnTo>
                      <a:pt x="456" y="6"/>
                    </a:lnTo>
                    <a:lnTo>
                      <a:pt x="461" y="4"/>
                    </a:lnTo>
                    <a:lnTo>
                      <a:pt x="463" y="0"/>
                    </a:lnTo>
                    <a:lnTo>
                      <a:pt x="458" y="0"/>
                    </a:lnTo>
                    <a:lnTo>
                      <a:pt x="456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1" y="12"/>
                    </a:lnTo>
                    <a:lnTo>
                      <a:pt x="415" y="13"/>
                    </a:lnTo>
                    <a:lnTo>
                      <a:pt x="396" y="15"/>
                    </a:lnTo>
                    <a:lnTo>
                      <a:pt x="375" y="19"/>
                    </a:lnTo>
                    <a:lnTo>
                      <a:pt x="350" y="21"/>
                    </a:lnTo>
                    <a:lnTo>
                      <a:pt x="323" y="23"/>
                    </a:lnTo>
                    <a:lnTo>
                      <a:pt x="294" y="25"/>
                    </a:lnTo>
                    <a:lnTo>
                      <a:pt x="263" y="27"/>
                    </a:lnTo>
                    <a:lnTo>
                      <a:pt x="229" y="27"/>
                    </a:lnTo>
                    <a:lnTo>
                      <a:pt x="194" y="29"/>
                    </a:lnTo>
                    <a:lnTo>
                      <a:pt x="158" y="29"/>
                    </a:lnTo>
                    <a:lnTo>
                      <a:pt x="119" y="31"/>
                    </a:lnTo>
                    <a:lnTo>
                      <a:pt x="81" y="31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72">
                <a:extLst>
                  <a:ext uri="{FF2B5EF4-FFF2-40B4-BE49-F238E27FC236}">
                    <a16:creationId xmlns:a16="http://schemas.microsoft.com/office/drawing/2014/main" id="{45A82C5C-7A6A-416C-B3D1-28E8CC27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9" cy="15"/>
              </a:xfrm>
              <a:custGeom>
                <a:avLst/>
                <a:gdLst>
                  <a:gd name="T0" fmla="*/ 0 w 458"/>
                  <a:gd name="T1" fmla="*/ 31 h 31"/>
                  <a:gd name="T2" fmla="*/ 40 w 458"/>
                  <a:gd name="T3" fmla="*/ 31 h 31"/>
                  <a:gd name="T4" fmla="*/ 81 w 458"/>
                  <a:gd name="T5" fmla="*/ 31 h 31"/>
                  <a:gd name="T6" fmla="*/ 119 w 458"/>
                  <a:gd name="T7" fmla="*/ 31 h 31"/>
                  <a:gd name="T8" fmla="*/ 158 w 458"/>
                  <a:gd name="T9" fmla="*/ 29 h 31"/>
                  <a:gd name="T10" fmla="*/ 194 w 458"/>
                  <a:gd name="T11" fmla="*/ 29 h 31"/>
                  <a:gd name="T12" fmla="*/ 229 w 458"/>
                  <a:gd name="T13" fmla="*/ 27 h 31"/>
                  <a:gd name="T14" fmla="*/ 263 w 458"/>
                  <a:gd name="T15" fmla="*/ 27 h 31"/>
                  <a:gd name="T16" fmla="*/ 294 w 458"/>
                  <a:gd name="T17" fmla="*/ 25 h 31"/>
                  <a:gd name="T18" fmla="*/ 323 w 458"/>
                  <a:gd name="T19" fmla="*/ 23 h 31"/>
                  <a:gd name="T20" fmla="*/ 350 w 458"/>
                  <a:gd name="T21" fmla="*/ 21 h 31"/>
                  <a:gd name="T22" fmla="*/ 375 w 458"/>
                  <a:gd name="T23" fmla="*/ 19 h 31"/>
                  <a:gd name="T24" fmla="*/ 396 w 458"/>
                  <a:gd name="T25" fmla="*/ 15 h 31"/>
                  <a:gd name="T26" fmla="*/ 415 w 458"/>
                  <a:gd name="T27" fmla="*/ 13 h 31"/>
                  <a:gd name="T28" fmla="*/ 431 w 458"/>
                  <a:gd name="T29" fmla="*/ 12 h 31"/>
                  <a:gd name="T30" fmla="*/ 442 w 458"/>
                  <a:gd name="T31" fmla="*/ 8 h 31"/>
                  <a:gd name="T32" fmla="*/ 450 w 458"/>
                  <a:gd name="T33" fmla="*/ 6 h 31"/>
                  <a:gd name="T34" fmla="*/ 456 w 458"/>
                  <a:gd name="T35" fmla="*/ 4 h 31"/>
                  <a:gd name="T36" fmla="*/ 458 w 458"/>
                  <a:gd name="T37" fmla="*/ 0 h 31"/>
                  <a:gd name="T38" fmla="*/ 452 w 458"/>
                  <a:gd name="T39" fmla="*/ 0 h 31"/>
                  <a:gd name="T40" fmla="*/ 450 w 458"/>
                  <a:gd name="T41" fmla="*/ 4 h 31"/>
                  <a:gd name="T42" fmla="*/ 444 w 458"/>
                  <a:gd name="T43" fmla="*/ 6 h 31"/>
                  <a:gd name="T44" fmla="*/ 435 w 458"/>
                  <a:gd name="T45" fmla="*/ 10 h 31"/>
                  <a:gd name="T46" fmla="*/ 421 w 458"/>
                  <a:gd name="T47" fmla="*/ 12 h 31"/>
                  <a:gd name="T48" fmla="*/ 404 w 458"/>
                  <a:gd name="T49" fmla="*/ 13 h 31"/>
                  <a:gd name="T50" fmla="*/ 385 w 458"/>
                  <a:gd name="T51" fmla="*/ 17 h 31"/>
                  <a:gd name="T52" fmla="*/ 361 w 458"/>
                  <a:gd name="T53" fmla="*/ 19 h 31"/>
                  <a:gd name="T54" fmla="*/ 335 w 458"/>
                  <a:gd name="T55" fmla="*/ 21 h 31"/>
                  <a:gd name="T56" fmla="*/ 304 w 458"/>
                  <a:gd name="T57" fmla="*/ 23 h 31"/>
                  <a:gd name="T58" fmla="*/ 273 w 458"/>
                  <a:gd name="T59" fmla="*/ 25 h 31"/>
                  <a:gd name="T60" fmla="*/ 238 w 458"/>
                  <a:gd name="T61" fmla="*/ 27 h 31"/>
                  <a:gd name="T62" fmla="*/ 202 w 458"/>
                  <a:gd name="T63" fmla="*/ 29 h 31"/>
                  <a:gd name="T64" fmla="*/ 163 w 458"/>
                  <a:gd name="T65" fmla="*/ 29 h 31"/>
                  <a:gd name="T66" fmla="*/ 125 w 458"/>
                  <a:gd name="T67" fmla="*/ 31 h 31"/>
                  <a:gd name="T68" fmla="*/ 84 w 458"/>
                  <a:gd name="T69" fmla="*/ 31 h 31"/>
                  <a:gd name="T70" fmla="*/ 42 w 458"/>
                  <a:gd name="T71" fmla="*/ 31 h 31"/>
                  <a:gd name="T72" fmla="*/ 0 w 458"/>
                  <a:gd name="T73" fmla="*/ 31 h 31"/>
                  <a:gd name="T74" fmla="*/ 0 w 458"/>
                  <a:gd name="T7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31"/>
                    </a:lnTo>
                    <a:lnTo>
                      <a:pt x="119" y="31"/>
                    </a:lnTo>
                    <a:lnTo>
                      <a:pt x="158" y="29"/>
                    </a:lnTo>
                    <a:lnTo>
                      <a:pt x="194" y="29"/>
                    </a:lnTo>
                    <a:lnTo>
                      <a:pt x="229" y="27"/>
                    </a:lnTo>
                    <a:lnTo>
                      <a:pt x="263" y="27"/>
                    </a:lnTo>
                    <a:lnTo>
                      <a:pt x="294" y="25"/>
                    </a:lnTo>
                    <a:lnTo>
                      <a:pt x="323" y="23"/>
                    </a:lnTo>
                    <a:lnTo>
                      <a:pt x="350" y="21"/>
                    </a:lnTo>
                    <a:lnTo>
                      <a:pt x="375" y="19"/>
                    </a:lnTo>
                    <a:lnTo>
                      <a:pt x="396" y="15"/>
                    </a:lnTo>
                    <a:lnTo>
                      <a:pt x="415" y="13"/>
                    </a:lnTo>
                    <a:lnTo>
                      <a:pt x="431" y="12"/>
                    </a:lnTo>
                    <a:lnTo>
                      <a:pt x="442" y="8"/>
                    </a:lnTo>
                    <a:lnTo>
                      <a:pt x="450" y="6"/>
                    </a:lnTo>
                    <a:lnTo>
                      <a:pt x="456" y="4"/>
                    </a:lnTo>
                    <a:lnTo>
                      <a:pt x="458" y="0"/>
                    </a:lnTo>
                    <a:lnTo>
                      <a:pt x="452" y="0"/>
                    </a:lnTo>
                    <a:lnTo>
                      <a:pt x="450" y="4"/>
                    </a:lnTo>
                    <a:lnTo>
                      <a:pt x="444" y="6"/>
                    </a:lnTo>
                    <a:lnTo>
                      <a:pt x="435" y="10"/>
                    </a:lnTo>
                    <a:lnTo>
                      <a:pt x="421" y="12"/>
                    </a:lnTo>
                    <a:lnTo>
                      <a:pt x="404" y="13"/>
                    </a:lnTo>
                    <a:lnTo>
                      <a:pt x="385" y="17"/>
                    </a:lnTo>
                    <a:lnTo>
                      <a:pt x="361" y="19"/>
                    </a:lnTo>
                    <a:lnTo>
                      <a:pt x="335" y="21"/>
                    </a:lnTo>
                    <a:lnTo>
                      <a:pt x="304" y="23"/>
                    </a:lnTo>
                    <a:lnTo>
                      <a:pt x="273" y="25"/>
                    </a:lnTo>
                    <a:lnTo>
                      <a:pt x="238" y="27"/>
                    </a:lnTo>
                    <a:lnTo>
                      <a:pt x="202" y="29"/>
                    </a:lnTo>
                    <a:lnTo>
                      <a:pt x="163" y="29"/>
                    </a:lnTo>
                    <a:lnTo>
                      <a:pt x="125" y="31"/>
                    </a:lnTo>
                    <a:lnTo>
                      <a:pt x="84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73">
                <a:extLst>
                  <a:ext uri="{FF2B5EF4-FFF2-40B4-BE49-F238E27FC236}">
                    <a16:creationId xmlns:a16="http://schemas.microsoft.com/office/drawing/2014/main" id="{87E95FBB-E1CC-4DB1-AC85-0EEF0D2D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6" cy="15"/>
              </a:xfrm>
              <a:custGeom>
                <a:avLst/>
                <a:gdLst>
                  <a:gd name="T0" fmla="*/ 0 w 452"/>
                  <a:gd name="T1" fmla="*/ 31 h 31"/>
                  <a:gd name="T2" fmla="*/ 42 w 452"/>
                  <a:gd name="T3" fmla="*/ 31 h 31"/>
                  <a:gd name="T4" fmla="*/ 84 w 452"/>
                  <a:gd name="T5" fmla="*/ 31 h 31"/>
                  <a:gd name="T6" fmla="*/ 125 w 452"/>
                  <a:gd name="T7" fmla="*/ 31 h 31"/>
                  <a:gd name="T8" fmla="*/ 163 w 452"/>
                  <a:gd name="T9" fmla="*/ 29 h 31"/>
                  <a:gd name="T10" fmla="*/ 202 w 452"/>
                  <a:gd name="T11" fmla="*/ 29 h 31"/>
                  <a:gd name="T12" fmla="*/ 238 w 452"/>
                  <a:gd name="T13" fmla="*/ 27 h 31"/>
                  <a:gd name="T14" fmla="*/ 273 w 452"/>
                  <a:gd name="T15" fmla="*/ 25 h 31"/>
                  <a:gd name="T16" fmla="*/ 304 w 452"/>
                  <a:gd name="T17" fmla="*/ 23 h 31"/>
                  <a:gd name="T18" fmla="*/ 335 w 452"/>
                  <a:gd name="T19" fmla="*/ 21 h 31"/>
                  <a:gd name="T20" fmla="*/ 361 w 452"/>
                  <a:gd name="T21" fmla="*/ 19 h 31"/>
                  <a:gd name="T22" fmla="*/ 385 w 452"/>
                  <a:gd name="T23" fmla="*/ 17 h 31"/>
                  <a:gd name="T24" fmla="*/ 404 w 452"/>
                  <a:gd name="T25" fmla="*/ 13 h 31"/>
                  <a:gd name="T26" fmla="*/ 421 w 452"/>
                  <a:gd name="T27" fmla="*/ 12 h 31"/>
                  <a:gd name="T28" fmla="*/ 435 w 452"/>
                  <a:gd name="T29" fmla="*/ 10 h 31"/>
                  <a:gd name="T30" fmla="*/ 444 w 452"/>
                  <a:gd name="T31" fmla="*/ 6 h 31"/>
                  <a:gd name="T32" fmla="*/ 450 w 452"/>
                  <a:gd name="T33" fmla="*/ 4 h 31"/>
                  <a:gd name="T34" fmla="*/ 452 w 452"/>
                  <a:gd name="T35" fmla="*/ 0 h 31"/>
                  <a:gd name="T36" fmla="*/ 446 w 452"/>
                  <a:gd name="T37" fmla="*/ 0 h 31"/>
                  <a:gd name="T38" fmla="*/ 444 w 452"/>
                  <a:gd name="T39" fmla="*/ 4 h 31"/>
                  <a:gd name="T40" fmla="*/ 438 w 452"/>
                  <a:gd name="T41" fmla="*/ 6 h 31"/>
                  <a:gd name="T42" fmla="*/ 429 w 452"/>
                  <a:gd name="T43" fmla="*/ 10 h 31"/>
                  <a:gd name="T44" fmla="*/ 415 w 452"/>
                  <a:gd name="T45" fmla="*/ 12 h 31"/>
                  <a:gd name="T46" fmla="*/ 400 w 452"/>
                  <a:gd name="T47" fmla="*/ 13 h 31"/>
                  <a:gd name="T48" fmla="*/ 379 w 452"/>
                  <a:gd name="T49" fmla="*/ 17 h 31"/>
                  <a:gd name="T50" fmla="*/ 356 w 452"/>
                  <a:gd name="T51" fmla="*/ 19 h 31"/>
                  <a:gd name="T52" fmla="*/ 329 w 452"/>
                  <a:gd name="T53" fmla="*/ 21 h 31"/>
                  <a:gd name="T54" fmla="*/ 300 w 452"/>
                  <a:gd name="T55" fmla="*/ 23 h 31"/>
                  <a:gd name="T56" fmla="*/ 269 w 452"/>
                  <a:gd name="T57" fmla="*/ 25 h 31"/>
                  <a:gd name="T58" fmla="*/ 235 w 452"/>
                  <a:gd name="T59" fmla="*/ 27 h 31"/>
                  <a:gd name="T60" fmla="*/ 200 w 452"/>
                  <a:gd name="T61" fmla="*/ 27 h 31"/>
                  <a:gd name="T62" fmla="*/ 161 w 452"/>
                  <a:gd name="T63" fmla="*/ 29 h 31"/>
                  <a:gd name="T64" fmla="*/ 123 w 452"/>
                  <a:gd name="T65" fmla="*/ 29 h 31"/>
                  <a:gd name="T66" fmla="*/ 83 w 452"/>
                  <a:gd name="T67" fmla="*/ 31 h 31"/>
                  <a:gd name="T68" fmla="*/ 42 w 452"/>
                  <a:gd name="T69" fmla="*/ 31 h 31"/>
                  <a:gd name="T70" fmla="*/ 0 w 452"/>
                  <a:gd name="T71" fmla="*/ 31 h 31"/>
                  <a:gd name="T72" fmla="*/ 0 w 452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4" y="31"/>
                    </a:lnTo>
                    <a:lnTo>
                      <a:pt x="125" y="31"/>
                    </a:lnTo>
                    <a:lnTo>
                      <a:pt x="163" y="29"/>
                    </a:lnTo>
                    <a:lnTo>
                      <a:pt x="202" y="29"/>
                    </a:lnTo>
                    <a:lnTo>
                      <a:pt x="238" y="27"/>
                    </a:lnTo>
                    <a:lnTo>
                      <a:pt x="273" y="25"/>
                    </a:lnTo>
                    <a:lnTo>
                      <a:pt x="304" y="23"/>
                    </a:lnTo>
                    <a:lnTo>
                      <a:pt x="335" y="21"/>
                    </a:lnTo>
                    <a:lnTo>
                      <a:pt x="361" y="19"/>
                    </a:lnTo>
                    <a:lnTo>
                      <a:pt x="385" y="17"/>
                    </a:lnTo>
                    <a:lnTo>
                      <a:pt x="404" y="13"/>
                    </a:lnTo>
                    <a:lnTo>
                      <a:pt x="421" y="12"/>
                    </a:lnTo>
                    <a:lnTo>
                      <a:pt x="435" y="10"/>
                    </a:lnTo>
                    <a:lnTo>
                      <a:pt x="444" y="6"/>
                    </a:lnTo>
                    <a:lnTo>
                      <a:pt x="450" y="4"/>
                    </a:lnTo>
                    <a:lnTo>
                      <a:pt x="452" y="0"/>
                    </a:lnTo>
                    <a:lnTo>
                      <a:pt x="446" y="0"/>
                    </a:lnTo>
                    <a:lnTo>
                      <a:pt x="444" y="4"/>
                    </a:lnTo>
                    <a:lnTo>
                      <a:pt x="438" y="6"/>
                    </a:lnTo>
                    <a:lnTo>
                      <a:pt x="429" y="10"/>
                    </a:lnTo>
                    <a:lnTo>
                      <a:pt x="415" y="12"/>
                    </a:lnTo>
                    <a:lnTo>
                      <a:pt x="400" y="13"/>
                    </a:lnTo>
                    <a:lnTo>
                      <a:pt x="379" y="17"/>
                    </a:lnTo>
                    <a:lnTo>
                      <a:pt x="356" y="19"/>
                    </a:lnTo>
                    <a:lnTo>
                      <a:pt x="329" y="21"/>
                    </a:lnTo>
                    <a:lnTo>
                      <a:pt x="300" y="23"/>
                    </a:lnTo>
                    <a:lnTo>
                      <a:pt x="269" y="25"/>
                    </a:lnTo>
                    <a:lnTo>
                      <a:pt x="235" y="27"/>
                    </a:lnTo>
                    <a:lnTo>
                      <a:pt x="200" y="27"/>
                    </a:lnTo>
                    <a:lnTo>
                      <a:pt x="161" y="29"/>
                    </a:lnTo>
                    <a:lnTo>
                      <a:pt x="123" y="29"/>
                    </a:lnTo>
                    <a:lnTo>
                      <a:pt x="83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74">
                <a:extLst>
                  <a:ext uri="{FF2B5EF4-FFF2-40B4-BE49-F238E27FC236}">
                    <a16:creationId xmlns:a16="http://schemas.microsoft.com/office/drawing/2014/main" id="{80611FDA-41BD-45C5-BC89-273EAF7EF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3" cy="15"/>
              </a:xfrm>
              <a:custGeom>
                <a:avLst/>
                <a:gdLst>
                  <a:gd name="T0" fmla="*/ 0 w 446"/>
                  <a:gd name="T1" fmla="*/ 31 h 31"/>
                  <a:gd name="T2" fmla="*/ 42 w 446"/>
                  <a:gd name="T3" fmla="*/ 31 h 31"/>
                  <a:gd name="T4" fmla="*/ 83 w 446"/>
                  <a:gd name="T5" fmla="*/ 31 h 31"/>
                  <a:gd name="T6" fmla="*/ 123 w 446"/>
                  <a:gd name="T7" fmla="*/ 29 h 31"/>
                  <a:gd name="T8" fmla="*/ 161 w 446"/>
                  <a:gd name="T9" fmla="*/ 29 h 31"/>
                  <a:gd name="T10" fmla="*/ 200 w 446"/>
                  <a:gd name="T11" fmla="*/ 27 h 31"/>
                  <a:gd name="T12" fmla="*/ 235 w 446"/>
                  <a:gd name="T13" fmla="*/ 27 h 31"/>
                  <a:gd name="T14" fmla="*/ 269 w 446"/>
                  <a:gd name="T15" fmla="*/ 25 h 31"/>
                  <a:gd name="T16" fmla="*/ 300 w 446"/>
                  <a:gd name="T17" fmla="*/ 23 h 31"/>
                  <a:gd name="T18" fmla="*/ 329 w 446"/>
                  <a:gd name="T19" fmla="*/ 21 h 31"/>
                  <a:gd name="T20" fmla="*/ 356 w 446"/>
                  <a:gd name="T21" fmla="*/ 19 h 31"/>
                  <a:gd name="T22" fmla="*/ 379 w 446"/>
                  <a:gd name="T23" fmla="*/ 17 h 31"/>
                  <a:gd name="T24" fmla="*/ 400 w 446"/>
                  <a:gd name="T25" fmla="*/ 13 h 31"/>
                  <a:gd name="T26" fmla="*/ 415 w 446"/>
                  <a:gd name="T27" fmla="*/ 12 h 31"/>
                  <a:gd name="T28" fmla="*/ 429 w 446"/>
                  <a:gd name="T29" fmla="*/ 10 h 31"/>
                  <a:gd name="T30" fmla="*/ 438 w 446"/>
                  <a:gd name="T31" fmla="*/ 6 h 31"/>
                  <a:gd name="T32" fmla="*/ 444 w 446"/>
                  <a:gd name="T33" fmla="*/ 4 h 31"/>
                  <a:gd name="T34" fmla="*/ 446 w 446"/>
                  <a:gd name="T35" fmla="*/ 0 h 31"/>
                  <a:gd name="T36" fmla="*/ 440 w 446"/>
                  <a:gd name="T37" fmla="*/ 0 h 31"/>
                  <a:gd name="T38" fmla="*/ 438 w 446"/>
                  <a:gd name="T39" fmla="*/ 4 h 31"/>
                  <a:gd name="T40" fmla="*/ 433 w 446"/>
                  <a:gd name="T41" fmla="*/ 6 h 31"/>
                  <a:gd name="T42" fmla="*/ 423 w 446"/>
                  <a:gd name="T43" fmla="*/ 8 h 31"/>
                  <a:gd name="T44" fmla="*/ 410 w 446"/>
                  <a:gd name="T45" fmla="*/ 12 h 31"/>
                  <a:gd name="T46" fmla="*/ 394 w 446"/>
                  <a:gd name="T47" fmla="*/ 13 h 31"/>
                  <a:gd name="T48" fmla="*/ 375 w 446"/>
                  <a:gd name="T49" fmla="*/ 15 h 31"/>
                  <a:gd name="T50" fmla="*/ 352 w 446"/>
                  <a:gd name="T51" fmla="*/ 19 h 31"/>
                  <a:gd name="T52" fmla="*/ 325 w 446"/>
                  <a:gd name="T53" fmla="*/ 21 h 31"/>
                  <a:gd name="T54" fmla="*/ 296 w 446"/>
                  <a:gd name="T55" fmla="*/ 23 h 31"/>
                  <a:gd name="T56" fmla="*/ 265 w 446"/>
                  <a:gd name="T57" fmla="*/ 25 h 31"/>
                  <a:gd name="T58" fmla="*/ 233 w 446"/>
                  <a:gd name="T59" fmla="*/ 27 h 31"/>
                  <a:gd name="T60" fmla="*/ 196 w 446"/>
                  <a:gd name="T61" fmla="*/ 27 h 31"/>
                  <a:gd name="T62" fmla="*/ 159 w 446"/>
                  <a:gd name="T63" fmla="*/ 29 h 31"/>
                  <a:gd name="T64" fmla="*/ 121 w 446"/>
                  <a:gd name="T65" fmla="*/ 29 h 31"/>
                  <a:gd name="T66" fmla="*/ 81 w 446"/>
                  <a:gd name="T67" fmla="*/ 31 h 31"/>
                  <a:gd name="T68" fmla="*/ 42 w 446"/>
                  <a:gd name="T69" fmla="*/ 31 h 31"/>
                  <a:gd name="T70" fmla="*/ 0 w 446"/>
                  <a:gd name="T71" fmla="*/ 31 h 31"/>
                  <a:gd name="T72" fmla="*/ 0 w 446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6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3" y="31"/>
                    </a:lnTo>
                    <a:lnTo>
                      <a:pt x="123" y="29"/>
                    </a:lnTo>
                    <a:lnTo>
                      <a:pt x="161" y="29"/>
                    </a:lnTo>
                    <a:lnTo>
                      <a:pt x="200" y="27"/>
                    </a:lnTo>
                    <a:lnTo>
                      <a:pt x="235" y="27"/>
                    </a:lnTo>
                    <a:lnTo>
                      <a:pt x="269" y="25"/>
                    </a:lnTo>
                    <a:lnTo>
                      <a:pt x="300" y="23"/>
                    </a:lnTo>
                    <a:lnTo>
                      <a:pt x="329" y="21"/>
                    </a:lnTo>
                    <a:lnTo>
                      <a:pt x="356" y="19"/>
                    </a:lnTo>
                    <a:lnTo>
                      <a:pt x="379" y="17"/>
                    </a:lnTo>
                    <a:lnTo>
                      <a:pt x="400" y="13"/>
                    </a:lnTo>
                    <a:lnTo>
                      <a:pt x="415" y="12"/>
                    </a:lnTo>
                    <a:lnTo>
                      <a:pt x="429" y="10"/>
                    </a:lnTo>
                    <a:lnTo>
                      <a:pt x="438" y="6"/>
                    </a:lnTo>
                    <a:lnTo>
                      <a:pt x="444" y="4"/>
                    </a:lnTo>
                    <a:lnTo>
                      <a:pt x="446" y="0"/>
                    </a:lnTo>
                    <a:lnTo>
                      <a:pt x="440" y="0"/>
                    </a:lnTo>
                    <a:lnTo>
                      <a:pt x="438" y="4"/>
                    </a:lnTo>
                    <a:lnTo>
                      <a:pt x="433" y="6"/>
                    </a:lnTo>
                    <a:lnTo>
                      <a:pt x="423" y="8"/>
                    </a:lnTo>
                    <a:lnTo>
                      <a:pt x="410" y="12"/>
                    </a:lnTo>
                    <a:lnTo>
                      <a:pt x="394" y="13"/>
                    </a:lnTo>
                    <a:lnTo>
                      <a:pt x="375" y="15"/>
                    </a:lnTo>
                    <a:lnTo>
                      <a:pt x="352" y="19"/>
                    </a:lnTo>
                    <a:lnTo>
                      <a:pt x="325" y="21"/>
                    </a:lnTo>
                    <a:lnTo>
                      <a:pt x="296" y="23"/>
                    </a:lnTo>
                    <a:lnTo>
                      <a:pt x="265" y="25"/>
                    </a:lnTo>
                    <a:lnTo>
                      <a:pt x="233" y="27"/>
                    </a:lnTo>
                    <a:lnTo>
                      <a:pt x="196" y="27"/>
                    </a:lnTo>
                    <a:lnTo>
                      <a:pt x="159" y="29"/>
                    </a:lnTo>
                    <a:lnTo>
                      <a:pt x="121" y="29"/>
                    </a:lnTo>
                    <a:lnTo>
                      <a:pt x="81" y="31"/>
                    </a:lnTo>
                    <a:lnTo>
                      <a:pt x="42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75">
                <a:extLst>
                  <a:ext uri="{FF2B5EF4-FFF2-40B4-BE49-F238E27FC236}">
                    <a16:creationId xmlns:a16="http://schemas.microsoft.com/office/drawing/2014/main" id="{7517AA6F-16EF-401B-BF3A-8595C55A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20" cy="15"/>
              </a:xfrm>
              <a:custGeom>
                <a:avLst/>
                <a:gdLst>
                  <a:gd name="T0" fmla="*/ 0 w 440"/>
                  <a:gd name="T1" fmla="*/ 31 h 31"/>
                  <a:gd name="T2" fmla="*/ 42 w 440"/>
                  <a:gd name="T3" fmla="*/ 31 h 31"/>
                  <a:gd name="T4" fmla="*/ 81 w 440"/>
                  <a:gd name="T5" fmla="*/ 31 h 31"/>
                  <a:gd name="T6" fmla="*/ 121 w 440"/>
                  <a:gd name="T7" fmla="*/ 29 h 31"/>
                  <a:gd name="T8" fmla="*/ 159 w 440"/>
                  <a:gd name="T9" fmla="*/ 29 h 31"/>
                  <a:gd name="T10" fmla="*/ 196 w 440"/>
                  <a:gd name="T11" fmla="*/ 27 h 31"/>
                  <a:gd name="T12" fmla="*/ 233 w 440"/>
                  <a:gd name="T13" fmla="*/ 27 h 31"/>
                  <a:gd name="T14" fmla="*/ 265 w 440"/>
                  <a:gd name="T15" fmla="*/ 25 h 31"/>
                  <a:gd name="T16" fmla="*/ 296 w 440"/>
                  <a:gd name="T17" fmla="*/ 23 h 31"/>
                  <a:gd name="T18" fmla="*/ 325 w 440"/>
                  <a:gd name="T19" fmla="*/ 21 h 31"/>
                  <a:gd name="T20" fmla="*/ 352 w 440"/>
                  <a:gd name="T21" fmla="*/ 19 h 31"/>
                  <a:gd name="T22" fmla="*/ 375 w 440"/>
                  <a:gd name="T23" fmla="*/ 15 h 31"/>
                  <a:gd name="T24" fmla="*/ 394 w 440"/>
                  <a:gd name="T25" fmla="*/ 13 h 31"/>
                  <a:gd name="T26" fmla="*/ 410 w 440"/>
                  <a:gd name="T27" fmla="*/ 12 h 31"/>
                  <a:gd name="T28" fmla="*/ 423 w 440"/>
                  <a:gd name="T29" fmla="*/ 8 h 31"/>
                  <a:gd name="T30" fmla="*/ 433 w 440"/>
                  <a:gd name="T31" fmla="*/ 6 h 31"/>
                  <a:gd name="T32" fmla="*/ 438 w 440"/>
                  <a:gd name="T33" fmla="*/ 4 h 31"/>
                  <a:gd name="T34" fmla="*/ 440 w 440"/>
                  <a:gd name="T35" fmla="*/ 0 h 31"/>
                  <a:gd name="T36" fmla="*/ 435 w 440"/>
                  <a:gd name="T37" fmla="*/ 0 h 31"/>
                  <a:gd name="T38" fmla="*/ 433 w 440"/>
                  <a:gd name="T39" fmla="*/ 4 h 31"/>
                  <a:gd name="T40" fmla="*/ 427 w 440"/>
                  <a:gd name="T41" fmla="*/ 6 h 31"/>
                  <a:gd name="T42" fmla="*/ 417 w 440"/>
                  <a:gd name="T43" fmla="*/ 8 h 31"/>
                  <a:gd name="T44" fmla="*/ 406 w 440"/>
                  <a:gd name="T45" fmla="*/ 12 h 31"/>
                  <a:gd name="T46" fmla="*/ 388 w 440"/>
                  <a:gd name="T47" fmla="*/ 13 h 31"/>
                  <a:gd name="T48" fmla="*/ 369 w 440"/>
                  <a:gd name="T49" fmla="*/ 15 h 31"/>
                  <a:gd name="T50" fmla="*/ 346 w 440"/>
                  <a:gd name="T51" fmla="*/ 19 h 31"/>
                  <a:gd name="T52" fmla="*/ 321 w 440"/>
                  <a:gd name="T53" fmla="*/ 21 h 31"/>
                  <a:gd name="T54" fmla="*/ 292 w 440"/>
                  <a:gd name="T55" fmla="*/ 23 h 31"/>
                  <a:gd name="T56" fmla="*/ 261 w 440"/>
                  <a:gd name="T57" fmla="*/ 25 h 31"/>
                  <a:gd name="T58" fmla="*/ 229 w 440"/>
                  <a:gd name="T59" fmla="*/ 25 h 31"/>
                  <a:gd name="T60" fmla="*/ 194 w 440"/>
                  <a:gd name="T61" fmla="*/ 27 h 31"/>
                  <a:gd name="T62" fmla="*/ 158 w 440"/>
                  <a:gd name="T63" fmla="*/ 29 h 31"/>
                  <a:gd name="T64" fmla="*/ 119 w 440"/>
                  <a:gd name="T65" fmla="*/ 29 h 31"/>
                  <a:gd name="T66" fmla="*/ 81 w 440"/>
                  <a:gd name="T67" fmla="*/ 29 h 31"/>
                  <a:gd name="T68" fmla="*/ 40 w 440"/>
                  <a:gd name="T69" fmla="*/ 31 h 31"/>
                  <a:gd name="T70" fmla="*/ 0 w 440"/>
                  <a:gd name="T71" fmla="*/ 31 h 31"/>
                  <a:gd name="T72" fmla="*/ 0 w 440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0" h="31">
                    <a:moveTo>
                      <a:pt x="0" y="31"/>
                    </a:moveTo>
                    <a:lnTo>
                      <a:pt x="42" y="31"/>
                    </a:lnTo>
                    <a:lnTo>
                      <a:pt x="81" y="31"/>
                    </a:lnTo>
                    <a:lnTo>
                      <a:pt x="121" y="29"/>
                    </a:lnTo>
                    <a:lnTo>
                      <a:pt x="159" y="29"/>
                    </a:lnTo>
                    <a:lnTo>
                      <a:pt x="196" y="27"/>
                    </a:lnTo>
                    <a:lnTo>
                      <a:pt x="233" y="27"/>
                    </a:lnTo>
                    <a:lnTo>
                      <a:pt x="265" y="25"/>
                    </a:lnTo>
                    <a:lnTo>
                      <a:pt x="296" y="23"/>
                    </a:lnTo>
                    <a:lnTo>
                      <a:pt x="325" y="21"/>
                    </a:lnTo>
                    <a:lnTo>
                      <a:pt x="352" y="19"/>
                    </a:lnTo>
                    <a:lnTo>
                      <a:pt x="375" y="15"/>
                    </a:lnTo>
                    <a:lnTo>
                      <a:pt x="394" y="13"/>
                    </a:lnTo>
                    <a:lnTo>
                      <a:pt x="410" y="12"/>
                    </a:lnTo>
                    <a:lnTo>
                      <a:pt x="423" y="8"/>
                    </a:lnTo>
                    <a:lnTo>
                      <a:pt x="433" y="6"/>
                    </a:lnTo>
                    <a:lnTo>
                      <a:pt x="438" y="4"/>
                    </a:lnTo>
                    <a:lnTo>
                      <a:pt x="440" y="0"/>
                    </a:lnTo>
                    <a:lnTo>
                      <a:pt x="435" y="0"/>
                    </a:lnTo>
                    <a:lnTo>
                      <a:pt x="433" y="4"/>
                    </a:lnTo>
                    <a:lnTo>
                      <a:pt x="427" y="6"/>
                    </a:lnTo>
                    <a:lnTo>
                      <a:pt x="417" y="8"/>
                    </a:lnTo>
                    <a:lnTo>
                      <a:pt x="406" y="12"/>
                    </a:lnTo>
                    <a:lnTo>
                      <a:pt x="388" y="13"/>
                    </a:lnTo>
                    <a:lnTo>
                      <a:pt x="369" y="15"/>
                    </a:lnTo>
                    <a:lnTo>
                      <a:pt x="346" y="19"/>
                    </a:lnTo>
                    <a:lnTo>
                      <a:pt x="321" y="21"/>
                    </a:lnTo>
                    <a:lnTo>
                      <a:pt x="292" y="23"/>
                    </a:lnTo>
                    <a:lnTo>
                      <a:pt x="261" y="25"/>
                    </a:lnTo>
                    <a:lnTo>
                      <a:pt x="229" y="25"/>
                    </a:lnTo>
                    <a:lnTo>
                      <a:pt x="194" y="27"/>
                    </a:lnTo>
                    <a:lnTo>
                      <a:pt x="158" y="29"/>
                    </a:lnTo>
                    <a:lnTo>
                      <a:pt x="119" y="29"/>
                    </a:lnTo>
                    <a:lnTo>
                      <a:pt x="81" y="29"/>
                    </a:lnTo>
                    <a:lnTo>
                      <a:pt x="4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76">
                <a:extLst>
                  <a:ext uri="{FF2B5EF4-FFF2-40B4-BE49-F238E27FC236}">
                    <a16:creationId xmlns:a16="http://schemas.microsoft.com/office/drawing/2014/main" id="{4F2489FF-A9D2-4A93-BB73-D4DB341A3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7" cy="15"/>
              </a:xfrm>
              <a:custGeom>
                <a:avLst/>
                <a:gdLst>
                  <a:gd name="T0" fmla="*/ 0 w 435"/>
                  <a:gd name="T1" fmla="*/ 31 h 31"/>
                  <a:gd name="T2" fmla="*/ 40 w 435"/>
                  <a:gd name="T3" fmla="*/ 31 h 31"/>
                  <a:gd name="T4" fmla="*/ 81 w 435"/>
                  <a:gd name="T5" fmla="*/ 29 h 31"/>
                  <a:gd name="T6" fmla="*/ 119 w 435"/>
                  <a:gd name="T7" fmla="*/ 29 h 31"/>
                  <a:gd name="T8" fmla="*/ 158 w 435"/>
                  <a:gd name="T9" fmla="*/ 29 h 31"/>
                  <a:gd name="T10" fmla="*/ 194 w 435"/>
                  <a:gd name="T11" fmla="*/ 27 h 31"/>
                  <a:gd name="T12" fmla="*/ 229 w 435"/>
                  <a:gd name="T13" fmla="*/ 25 h 31"/>
                  <a:gd name="T14" fmla="*/ 261 w 435"/>
                  <a:gd name="T15" fmla="*/ 25 h 31"/>
                  <a:gd name="T16" fmla="*/ 292 w 435"/>
                  <a:gd name="T17" fmla="*/ 23 h 31"/>
                  <a:gd name="T18" fmla="*/ 321 w 435"/>
                  <a:gd name="T19" fmla="*/ 21 h 31"/>
                  <a:gd name="T20" fmla="*/ 346 w 435"/>
                  <a:gd name="T21" fmla="*/ 19 h 31"/>
                  <a:gd name="T22" fmla="*/ 369 w 435"/>
                  <a:gd name="T23" fmla="*/ 15 h 31"/>
                  <a:gd name="T24" fmla="*/ 388 w 435"/>
                  <a:gd name="T25" fmla="*/ 13 h 31"/>
                  <a:gd name="T26" fmla="*/ 406 w 435"/>
                  <a:gd name="T27" fmla="*/ 12 h 31"/>
                  <a:gd name="T28" fmla="*/ 417 w 435"/>
                  <a:gd name="T29" fmla="*/ 8 h 31"/>
                  <a:gd name="T30" fmla="*/ 427 w 435"/>
                  <a:gd name="T31" fmla="*/ 6 h 31"/>
                  <a:gd name="T32" fmla="*/ 433 w 435"/>
                  <a:gd name="T33" fmla="*/ 4 h 31"/>
                  <a:gd name="T34" fmla="*/ 435 w 435"/>
                  <a:gd name="T35" fmla="*/ 0 h 31"/>
                  <a:gd name="T36" fmla="*/ 429 w 435"/>
                  <a:gd name="T37" fmla="*/ 0 h 31"/>
                  <a:gd name="T38" fmla="*/ 427 w 435"/>
                  <a:gd name="T39" fmla="*/ 4 h 31"/>
                  <a:gd name="T40" fmla="*/ 421 w 435"/>
                  <a:gd name="T41" fmla="*/ 6 h 31"/>
                  <a:gd name="T42" fmla="*/ 411 w 435"/>
                  <a:gd name="T43" fmla="*/ 8 h 31"/>
                  <a:gd name="T44" fmla="*/ 400 w 435"/>
                  <a:gd name="T45" fmla="*/ 12 h 31"/>
                  <a:gd name="T46" fmla="*/ 385 w 435"/>
                  <a:gd name="T47" fmla="*/ 13 h 31"/>
                  <a:gd name="T48" fmla="*/ 365 w 435"/>
                  <a:gd name="T49" fmla="*/ 15 h 31"/>
                  <a:gd name="T50" fmla="*/ 342 w 435"/>
                  <a:gd name="T51" fmla="*/ 17 h 31"/>
                  <a:gd name="T52" fmla="*/ 317 w 435"/>
                  <a:gd name="T53" fmla="*/ 19 h 31"/>
                  <a:gd name="T54" fmla="*/ 288 w 435"/>
                  <a:gd name="T55" fmla="*/ 21 h 31"/>
                  <a:gd name="T56" fmla="*/ 258 w 435"/>
                  <a:gd name="T57" fmla="*/ 23 h 31"/>
                  <a:gd name="T58" fmla="*/ 227 w 435"/>
                  <a:gd name="T59" fmla="*/ 25 h 31"/>
                  <a:gd name="T60" fmla="*/ 192 w 435"/>
                  <a:gd name="T61" fmla="*/ 27 h 31"/>
                  <a:gd name="T62" fmla="*/ 156 w 435"/>
                  <a:gd name="T63" fmla="*/ 27 h 31"/>
                  <a:gd name="T64" fmla="*/ 117 w 435"/>
                  <a:gd name="T65" fmla="*/ 29 h 31"/>
                  <a:gd name="T66" fmla="*/ 79 w 435"/>
                  <a:gd name="T67" fmla="*/ 29 h 31"/>
                  <a:gd name="T68" fmla="*/ 40 w 435"/>
                  <a:gd name="T69" fmla="*/ 29 h 31"/>
                  <a:gd name="T70" fmla="*/ 0 w 435"/>
                  <a:gd name="T71" fmla="*/ 29 h 31"/>
                  <a:gd name="T72" fmla="*/ 0 w 435"/>
                  <a:gd name="T7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5" h="31">
                    <a:moveTo>
                      <a:pt x="0" y="31"/>
                    </a:moveTo>
                    <a:lnTo>
                      <a:pt x="40" y="31"/>
                    </a:lnTo>
                    <a:lnTo>
                      <a:pt x="81" y="29"/>
                    </a:lnTo>
                    <a:lnTo>
                      <a:pt x="119" y="29"/>
                    </a:lnTo>
                    <a:lnTo>
                      <a:pt x="158" y="29"/>
                    </a:lnTo>
                    <a:lnTo>
                      <a:pt x="194" y="27"/>
                    </a:lnTo>
                    <a:lnTo>
                      <a:pt x="229" y="25"/>
                    </a:lnTo>
                    <a:lnTo>
                      <a:pt x="261" y="25"/>
                    </a:lnTo>
                    <a:lnTo>
                      <a:pt x="292" y="23"/>
                    </a:lnTo>
                    <a:lnTo>
                      <a:pt x="321" y="21"/>
                    </a:lnTo>
                    <a:lnTo>
                      <a:pt x="346" y="19"/>
                    </a:lnTo>
                    <a:lnTo>
                      <a:pt x="369" y="15"/>
                    </a:lnTo>
                    <a:lnTo>
                      <a:pt x="388" y="13"/>
                    </a:lnTo>
                    <a:lnTo>
                      <a:pt x="406" y="12"/>
                    </a:lnTo>
                    <a:lnTo>
                      <a:pt x="417" y="8"/>
                    </a:lnTo>
                    <a:lnTo>
                      <a:pt x="427" y="6"/>
                    </a:lnTo>
                    <a:lnTo>
                      <a:pt x="433" y="4"/>
                    </a:lnTo>
                    <a:lnTo>
                      <a:pt x="435" y="0"/>
                    </a:lnTo>
                    <a:lnTo>
                      <a:pt x="429" y="0"/>
                    </a:lnTo>
                    <a:lnTo>
                      <a:pt x="427" y="4"/>
                    </a:lnTo>
                    <a:lnTo>
                      <a:pt x="421" y="6"/>
                    </a:lnTo>
                    <a:lnTo>
                      <a:pt x="411" y="8"/>
                    </a:lnTo>
                    <a:lnTo>
                      <a:pt x="400" y="12"/>
                    </a:lnTo>
                    <a:lnTo>
                      <a:pt x="385" y="13"/>
                    </a:lnTo>
                    <a:lnTo>
                      <a:pt x="365" y="15"/>
                    </a:lnTo>
                    <a:lnTo>
                      <a:pt x="342" y="17"/>
                    </a:lnTo>
                    <a:lnTo>
                      <a:pt x="317" y="19"/>
                    </a:lnTo>
                    <a:lnTo>
                      <a:pt x="288" y="21"/>
                    </a:lnTo>
                    <a:lnTo>
                      <a:pt x="258" y="23"/>
                    </a:lnTo>
                    <a:lnTo>
                      <a:pt x="227" y="25"/>
                    </a:lnTo>
                    <a:lnTo>
                      <a:pt x="192" y="27"/>
                    </a:lnTo>
                    <a:lnTo>
                      <a:pt x="156" y="27"/>
                    </a:lnTo>
                    <a:lnTo>
                      <a:pt x="117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6A4B653C-E33F-4D1F-8C36-F53D1ADB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4" cy="14"/>
              </a:xfrm>
              <a:custGeom>
                <a:avLst/>
                <a:gdLst>
                  <a:gd name="T0" fmla="*/ 0 w 429"/>
                  <a:gd name="T1" fmla="*/ 29 h 29"/>
                  <a:gd name="T2" fmla="*/ 40 w 429"/>
                  <a:gd name="T3" fmla="*/ 29 h 29"/>
                  <a:gd name="T4" fmla="*/ 79 w 429"/>
                  <a:gd name="T5" fmla="*/ 29 h 29"/>
                  <a:gd name="T6" fmla="*/ 117 w 429"/>
                  <a:gd name="T7" fmla="*/ 29 h 29"/>
                  <a:gd name="T8" fmla="*/ 156 w 429"/>
                  <a:gd name="T9" fmla="*/ 27 h 29"/>
                  <a:gd name="T10" fmla="*/ 192 w 429"/>
                  <a:gd name="T11" fmla="*/ 27 h 29"/>
                  <a:gd name="T12" fmla="*/ 227 w 429"/>
                  <a:gd name="T13" fmla="*/ 25 h 29"/>
                  <a:gd name="T14" fmla="*/ 258 w 429"/>
                  <a:gd name="T15" fmla="*/ 23 h 29"/>
                  <a:gd name="T16" fmla="*/ 288 w 429"/>
                  <a:gd name="T17" fmla="*/ 21 h 29"/>
                  <a:gd name="T18" fmla="*/ 317 w 429"/>
                  <a:gd name="T19" fmla="*/ 19 h 29"/>
                  <a:gd name="T20" fmla="*/ 342 w 429"/>
                  <a:gd name="T21" fmla="*/ 17 h 29"/>
                  <a:gd name="T22" fmla="*/ 365 w 429"/>
                  <a:gd name="T23" fmla="*/ 15 h 29"/>
                  <a:gd name="T24" fmla="*/ 385 w 429"/>
                  <a:gd name="T25" fmla="*/ 13 h 29"/>
                  <a:gd name="T26" fmla="*/ 400 w 429"/>
                  <a:gd name="T27" fmla="*/ 12 h 29"/>
                  <a:gd name="T28" fmla="*/ 411 w 429"/>
                  <a:gd name="T29" fmla="*/ 8 h 29"/>
                  <a:gd name="T30" fmla="*/ 421 w 429"/>
                  <a:gd name="T31" fmla="*/ 6 h 29"/>
                  <a:gd name="T32" fmla="*/ 427 w 429"/>
                  <a:gd name="T33" fmla="*/ 4 h 29"/>
                  <a:gd name="T34" fmla="*/ 429 w 429"/>
                  <a:gd name="T35" fmla="*/ 0 h 29"/>
                  <a:gd name="T36" fmla="*/ 423 w 429"/>
                  <a:gd name="T37" fmla="*/ 0 h 29"/>
                  <a:gd name="T38" fmla="*/ 421 w 429"/>
                  <a:gd name="T39" fmla="*/ 4 h 29"/>
                  <a:gd name="T40" fmla="*/ 415 w 429"/>
                  <a:gd name="T41" fmla="*/ 6 h 29"/>
                  <a:gd name="T42" fmla="*/ 406 w 429"/>
                  <a:gd name="T43" fmla="*/ 8 h 29"/>
                  <a:gd name="T44" fmla="*/ 394 w 429"/>
                  <a:gd name="T45" fmla="*/ 12 h 29"/>
                  <a:gd name="T46" fmla="*/ 379 w 429"/>
                  <a:gd name="T47" fmla="*/ 13 h 29"/>
                  <a:gd name="T48" fmla="*/ 360 w 429"/>
                  <a:gd name="T49" fmla="*/ 15 h 29"/>
                  <a:gd name="T50" fmla="*/ 338 w 429"/>
                  <a:gd name="T51" fmla="*/ 17 h 29"/>
                  <a:gd name="T52" fmla="*/ 313 w 429"/>
                  <a:gd name="T53" fmla="*/ 19 h 29"/>
                  <a:gd name="T54" fmla="*/ 285 w 429"/>
                  <a:gd name="T55" fmla="*/ 21 h 29"/>
                  <a:gd name="T56" fmla="*/ 256 w 429"/>
                  <a:gd name="T57" fmla="*/ 23 h 29"/>
                  <a:gd name="T58" fmla="*/ 223 w 429"/>
                  <a:gd name="T59" fmla="*/ 25 h 29"/>
                  <a:gd name="T60" fmla="*/ 188 w 429"/>
                  <a:gd name="T61" fmla="*/ 27 h 29"/>
                  <a:gd name="T62" fmla="*/ 154 w 429"/>
                  <a:gd name="T63" fmla="*/ 27 h 29"/>
                  <a:gd name="T64" fmla="*/ 115 w 429"/>
                  <a:gd name="T65" fmla="*/ 29 h 29"/>
                  <a:gd name="T66" fmla="*/ 79 w 429"/>
                  <a:gd name="T67" fmla="*/ 29 h 29"/>
                  <a:gd name="T68" fmla="*/ 40 w 429"/>
                  <a:gd name="T69" fmla="*/ 29 h 29"/>
                  <a:gd name="T70" fmla="*/ 0 w 429"/>
                  <a:gd name="T71" fmla="*/ 29 h 29"/>
                  <a:gd name="T72" fmla="*/ 0 w 429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7" y="29"/>
                    </a:lnTo>
                    <a:lnTo>
                      <a:pt x="156" y="27"/>
                    </a:lnTo>
                    <a:lnTo>
                      <a:pt x="192" y="27"/>
                    </a:lnTo>
                    <a:lnTo>
                      <a:pt x="227" y="25"/>
                    </a:lnTo>
                    <a:lnTo>
                      <a:pt x="258" y="23"/>
                    </a:lnTo>
                    <a:lnTo>
                      <a:pt x="288" y="21"/>
                    </a:lnTo>
                    <a:lnTo>
                      <a:pt x="317" y="19"/>
                    </a:lnTo>
                    <a:lnTo>
                      <a:pt x="342" y="17"/>
                    </a:lnTo>
                    <a:lnTo>
                      <a:pt x="365" y="15"/>
                    </a:lnTo>
                    <a:lnTo>
                      <a:pt x="385" y="13"/>
                    </a:lnTo>
                    <a:lnTo>
                      <a:pt x="400" y="12"/>
                    </a:lnTo>
                    <a:lnTo>
                      <a:pt x="411" y="8"/>
                    </a:lnTo>
                    <a:lnTo>
                      <a:pt x="421" y="6"/>
                    </a:lnTo>
                    <a:lnTo>
                      <a:pt x="427" y="4"/>
                    </a:lnTo>
                    <a:lnTo>
                      <a:pt x="429" y="0"/>
                    </a:lnTo>
                    <a:lnTo>
                      <a:pt x="423" y="0"/>
                    </a:lnTo>
                    <a:lnTo>
                      <a:pt x="421" y="4"/>
                    </a:lnTo>
                    <a:lnTo>
                      <a:pt x="415" y="6"/>
                    </a:lnTo>
                    <a:lnTo>
                      <a:pt x="406" y="8"/>
                    </a:lnTo>
                    <a:lnTo>
                      <a:pt x="394" y="12"/>
                    </a:lnTo>
                    <a:lnTo>
                      <a:pt x="379" y="13"/>
                    </a:lnTo>
                    <a:lnTo>
                      <a:pt x="360" y="15"/>
                    </a:lnTo>
                    <a:lnTo>
                      <a:pt x="338" y="17"/>
                    </a:lnTo>
                    <a:lnTo>
                      <a:pt x="313" y="19"/>
                    </a:lnTo>
                    <a:lnTo>
                      <a:pt x="285" y="21"/>
                    </a:lnTo>
                    <a:lnTo>
                      <a:pt x="256" y="23"/>
                    </a:lnTo>
                    <a:lnTo>
                      <a:pt x="223" y="25"/>
                    </a:lnTo>
                    <a:lnTo>
                      <a:pt x="188" y="27"/>
                    </a:lnTo>
                    <a:lnTo>
                      <a:pt x="154" y="27"/>
                    </a:lnTo>
                    <a:lnTo>
                      <a:pt x="115" y="29"/>
                    </a:lnTo>
                    <a:lnTo>
                      <a:pt x="79" y="29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8">
                <a:extLst>
                  <a:ext uri="{FF2B5EF4-FFF2-40B4-BE49-F238E27FC236}">
                    <a16:creationId xmlns:a16="http://schemas.microsoft.com/office/drawing/2014/main" id="{3D5D6292-BF8B-481E-BDB8-D4A68B9DF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2" cy="14"/>
              </a:xfrm>
              <a:custGeom>
                <a:avLst/>
                <a:gdLst>
                  <a:gd name="T0" fmla="*/ 0 w 423"/>
                  <a:gd name="T1" fmla="*/ 29 h 29"/>
                  <a:gd name="T2" fmla="*/ 40 w 423"/>
                  <a:gd name="T3" fmla="*/ 29 h 29"/>
                  <a:gd name="T4" fmla="*/ 79 w 423"/>
                  <a:gd name="T5" fmla="*/ 29 h 29"/>
                  <a:gd name="T6" fmla="*/ 115 w 423"/>
                  <a:gd name="T7" fmla="*/ 29 h 29"/>
                  <a:gd name="T8" fmla="*/ 154 w 423"/>
                  <a:gd name="T9" fmla="*/ 27 h 29"/>
                  <a:gd name="T10" fmla="*/ 188 w 423"/>
                  <a:gd name="T11" fmla="*/ 27 h 29"/>
                  <a:gd name="T12" fmla="*/ 223 w 423"/>
                  <a:gd name="T13" fmla="*/ 25 h 29"/>
                  <a:gd name="T14" fmla="*/ 256 w 423"/>
                  <a:gd name="T15" fmla="*/ 23 h 29"/>
                  <a:gd name="T16" fmla="*/ 285 w 423"/>
                  <a:gd name="T17" fmla="*/ 21 h 29"/>
                  <a:gd name="T18" fmla="*/ 313 w 423"/>
                  <a:gd name="T19" fmla="*/ 19 h 29"/>
                  <a:gd name="T20" fmla="*/ 338 w 423"/>
                  <a:gd name="T21" fmla="*/ 17 h 29"/>
                  <a:gd name="T22" fmla="*/ 360 w 423"/>
                  <a:gd name="T23" fmla="*/ 15 h 29"/>
                  <a:gd name="T24" fmla="*/ 379 w 423"/>
                  <a:gd name="T25" fmla="*/ 13 h 29"/>
                  <a:gd name="T26" fmla="*/ 394 w 423"/>
                  <a:gd name="T27" fmla="*/ 12 h 29"/>
                  <a:gd name="T28" fmla="*/ 406 w 423"/>
                  <a:gd name="T29" fmla="*/ 8 h 29"/>
                  <a:gd name="T30" fmla="*/ 415 w 423"/>
                  <a:gd name="T31" fmla="*/ 6 h 29"/>
                  <a:gd name="T32" fmla="*/ 421 w 423"/>
                  <a:gd name="T33" fmla="*/ 4 h 29"/>
                  <a:gd name="T34" fmla="*/ 423 w 423"/>
                  <a:gd name="T35" fmla="*/ 0 h 29"/>
                  <a:gd name="T36" fmla="*/ 417 w 423"/>
                  <a:gd name="T37" fmla="*/ 0 h 29"/>
                  <a:gd name="T38" fmla="*/ 415 w 423"/>
                  <a:gd name="T39" fmla="*/ 4 h 29"/>
                  <a:gd name="T40" fmla="*/ 410 w 423"/>
                  <a:gd name="T41" fmla="*/ 6 h 29"/>
                  <a:gd name="T42" fmla="*/ 402 w 423"/>
                  <a:gd name="T43" fmla="*/ 8 h 29"/>
                  <a:gd name="T44" fmla="*/ 388 w 423"/>
                  <a:gd name="T45" fmla="*/ 12 h 29"/>
                  <a:gd name="T46" fmla="*/ 373 w 423"/>
                  <a:gd name="T47" fmla="*/ 13 h 29"/>
                  <a:gd name="T48" fmla="*/ 354 w 423"/>
                  <a:gd name="T49" fmla="*/ 15 h 29"/>
                  <a:gd name="T50" fmla="*/ 333 w 423"/>
                  <a:gd name="T51" fmla="*/ 17 h 29"/>
                  <a:gd name="T52" fmla="*/ 308 w 423"/>
                  <a:gd name="T53" fmla="*/ 19 h 29"/>
                  <a:gd name="T54" fmla="*/ 281 w 423"/>
                  <a:gd name="T55" fmla="*/ 21 h 29"/>
                  <a:gd name="T56" fmla="*/ 252 w 423"/>
                  <a:gd name="T57" fmla="*/ 23 h 29"/>
                  <a:gd name="T58" fmla="*/ 219 w 423"/>
                  <a:gd name="T59" fmla="*/ 25 h 29"/>
                  <a:gd name="T60" fmla="*/ 186 w 423"/>
                  <a:gd name="T61" fmla="*/ 25 h 29"/>
                  <a:gd name="T62" fmla="*/ 152 w 423"/>
                  <a:gd name="T63" fmla="*/ 27 h 29"/>
                  <a:gd name="T64" fmla="*/ 115 w 423"/>
                  <a:gd name="T65" fmla="*/ 27 h 29"/>
                  <a:gd name="T66" fmla="*/ 77 w 423"/>
                  <a:gd name="T67" fmla="*/ 29 h 29"/>
                  <a:gd name="T68" fmla="*/ 38 w 423"/>
                  <a:gd name="T69" fmla="*/ 29 h 29"/>
                  <a:gd name="T70" fmla="*/ 0 w 423"/>
                  <a:gd name="T71" fmla="*/ 29 h 29"/>
                  <a:gd name="T72" fmla="*/ 0 w 423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29">
                    <a:moveTo>
                      <a:pt x="0" y="29"/>
                    </a:moveTo>
                    <a:lnTo>
                      <a:pt x="40" y="29"/>
                    </a:lnTo>
                    <a:lnTo>
                      <a:pt x="79" y="29"/>
                    </a:lnTo>
                    <a:lnTo>
                      <a:pt x="115" y="29"/>
                    </a:lnTo>
                    <a:lnTo>
                      <a:pt x="154" y="27"/>
                    </a:lnTo>
                    <a:lnTo>
                      <a:pt x="188" y="27"/>
                    </a:lnTo>
                    <a:lnTo>
                      <a:pt x="223" y="25"/>
                    </a:lnTo>
                    <a:lnTo>
                      <a:pt x="256" y="23"/>
                    </a:lnTo>
                    <a:lnTo>
                      <a:pt x="285" y="21"/>
                    </a:lnTo>
                    <a:lnTo>
                      <a:pt x="313" y="19"/>
                    </a:lnTo>
                    <a:lnTo>
                      <a:pt x="338" y="17"/>
                    </a:lnTo>
                    <a:lnTo>
                      <a:pt x="360" y="15"/>
                    </a:lnTo>
                    <a:lnTo>
                      <a:pt x="379" y="13"/>
                    </a:lnTo>
                    <a:lnTo>
                      <a:pt x="394" y="12"/>
                    </a:lnTo>
                    <a:lnTo>
                      <a:pt x="406" y="8"/>
                    </a:lnTo>
                    <a:lnTo>
                      <a:pt x="415" y="6"/>
                    </a:lnTo>
                    <a:lnTo>
                      <a:pt x="421" y="4"/>
                    </a:lnTo>
                    <a:lnTo>
                      <a:pt x="423" y="0"/>
                    </a:lnTo>
                    <a:lnTo>
                      <a:pt x="417" y="0"/>
                    </a:lnTo>
                    <a:lnTo>
                      <a:pt x="415" y="4"/>
                    </a:lnTo>
                    <a:lnTo>
                      <a:pt x="410" y="6"/>
                    </a:lnTo>
                    <a:lnTo>
                      <a:pt x="402" y="8"/>
                    </a:lnTo>
                    <a:lnTo>
                      <a:pt x="388" y="12"/>
                    </a:lnTo>
                    <a:lnTo>
                      <a:pt x="373" y="13"/>
                    </a:lnTo>
                    <a:lnTo>
                      <a:pt x="354" y="15"/>
                    </a:lnTo>
                    <a:lnTo>
                      <a:pt x="333" y="17"/>
                    </a:lnTo>
                    <a:lnTo>
                      <a:pt x="308" y="19"/>
                    </a:lnTo>
                    <a:lnTo>
                      <a:pt x="281" y="21"/>
                    </a:lnTo>
                    <a:lnTo>
                      <a:pt x="252" y="23"/>
                    </a:lnTo>
                    <a:lnTo>
                      <a:pt x="219" y="25"/>
                    </a:lnTo>
                    <a:lnTo>
                      <a:pt x="186" y="25"/>
                    </a:lnTo>
                    <a:lnTo>
                      <a:pt x="152" y="27"/>
                    </a:lnTo>
                    <a:lnTo>
                      <a:pt x="115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79">
                <a:extLst>
                  <a:ext uri="{FF2B5EF4-FFF2-40B4-BE49-F238E27FC236}">
                    <a16:creationId xmlns:a16="http://schemas.microsoft.com/office/drawing/2014/main" id="{CD20C610-EB7B-491B-B126-32D1836F8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9" cy="14"/>
              </a:xfrm>
              <a:custGeom>
                <a:avLst/>
                <a:gdLst>
                  <a:gd name="T0" fmla="*/ 0 w 417"/>
                  <a:gd name="T1" fmla="*/ 29 h 29"/>
                  <a:gd name="T2" fmla="*/ 38 w 417"/>
                  <a:gd name="T3" fmla="*/ 29 h 29"/>
                  <a:gd name="T4" fmla="*/ 77 w 417"/>
                  <a:gd name="T5" fmla="*/ 29 h 29"/>
                  <a:gd name="T6" fmla="*/ 115 w 417"/>
                  <a:gd name="T7" fmla="*/ 27 h 29"/>
                  <a:gd name="T8" fmla="*/ 152 w 417"/>
                  <a:gd name="T9" fmla="*/ 27 h 29"/>
                  <a:gd name="T10" fmla="*/ 186 w 417"/>
                  <a:gd name="T11" fmla="*/ 25 h 29"/>
                  <a:gd name="T12" fmla="*/ 219 w 417"/>
                  <a:gd name="T13" fmla="*/ 25 h 29"/>
                  <a:gd name="T14" fmla="*/ 252 w 417"/>
                  <a:gd name="T15" fmla="*/ 23 h 29"/>
                  <a:gd name="T16" fmla="*/ 281 w 417"/>
                  <a:gd name="T17" fmla="*/ 21 h 29"/>
                  <a:gd name="T18" fmla="*/ 308 w 417"/>
                  <a:gd name="T19" fmla="*/ 19 h 29"/>
                  <a:gd name="T20" fmla="*/ 333 w 417"/>
                  <a:gd name="T21" fmla="*/ 17 h 29"/>
                  <a:gd name="T22" fmla="*/ 354 w 417"/>
                  <a:gd name="T23" fmla="*/ 15 h 29"/>
                  <a:gd name="T24" fmla="*/ 373 w 417"/>
                  <a:gd name="T25" fmla="*/ 13 h 29"/>
                  <a:gd name="T26" fmla="*/ 388 w 417"/>
                  <a:gd name="T27" fmla="*/ 12 h 29"/>
                  <a:gd name="T28" fmla="*/ 402 w 417"/>
                  <a:gd name="T29" fmla="*/ 8 h 29"/>
                  <a:gd name="T30" fmla="*/ 410 w 417"/>
                  <a:gd name="T31" fmla="*/ 6 h 29"/>
                  <a:gd name="T32" fmla="*/ 415 w 417"/>
                  <a:gd name="T33" fmla="*/ 4 h 29"/>
                  <a:gd name="T34" fmla="*/ 417 w 417"/>
                  <a:gd name="T35" fmla="*/ 0 h 29"/>
                  <a:gd name="T36" fmla="*/ 411 w 417"/>
                  <a:gd name="T37" fmla="*/ 0 h 29"/>
                  <a:gd name="T38" fmla="*/ 410 w 417"/>
                  <a:gd name="T39" fmla="*/ 4 h 29"/>
                  <a:gd name="T40" fmla="*/ 404 w 417"/>
                  <a:gd name="T41" fmla="*/ 6 h 29"/>
                  <a:gd name="T42" fmla="*/ 396 w 417"/>
                  <a:gd name="T43" fmla="*/ 8 h 29"/>
                  <a:gd name="T44" fmla="*/ 383 w 417"/>
                  <a:gd name="T45" fmla="*/ 10 h 29"/>
                  <a:gd name="T46" fmla="*/ 367 w 417"/>
                  <a:gd name="T47" fmla="*/ 13 h 29"/>
                  <a:gd name="T48" fmla="*/ 350 w 417"/>
                  <a:gd name="T49" fmla="*/ 15 h 29"/>
                  <a:gd name="T50" fmla="*/ 329 w 417"/>
                  <a:gd name="T51" fmla="*/ 17 h 29"/>
                  <a:gd name="T52" fmla="*/ 304 w 417"/>
                  <a:gd name="T53" fmla="*/ 19 h 29"/>
                  <a:gd name="T54" fmla="*/ 277 w 417"/>
                  <a:gd name="T55" fmla="*/ 21 h 29"/>
                  <a:gd name="T56" fmla="*/ 248 w 417"/>
                  <a:gd name="T57" fmla="*/ 23 h 29"/>
                  <a:gd name="T58" fmla="*/ 217 w 417"/>
                  <a:gd name="T59" fmla="*/ 25 h 29"/>
                  <a:gd name="T60" fmla="*/ 184 w 417"/>
                  <a:gd name="T61" fmla="*/ 25 h 29"/>
                  <a:gd name="T62" fmla="*/ 150 w 417"/>
                  <a:gd name="T63" fmla="*/ 27 h 29"/>
                  <a:gd name="T64" fmla="*/ 113 w 417"/>
                  <a:gd name="T65" fmla="*/ 27 h 29"/>
                  <a:gd name="T66" fmla="*/ 77 w 417"/>
                  <a:gd name="T67" fmla="*/ 29 h 29"/>
                  <a:gd name="T68" fmla="*/ 38 w 417"/>
                  <a:gd name="T69" fmla="*/ 29 h 29"/>
                  <a:gd name="T70" fmla="*/ 0 w 417"/>
                  <a:gd name="T71" fmla="*/ 29 h 29"/>
                  <a:gd name="T72" fmla="*/ 0 w 417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7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5" y="27"/>
                    </a:lnTo>
                    <a:lnTo>
                      <a:pt x="152" y="27"/>
                    </a:lnTo>
                    <a:lnTo>
                      <a:pt x="186" y="25"/>
                    </a:lnTo>
                    <a:lnTo>
                      <a:pt x="219" y="25"/>
                    </a:lnTo>
                    <a:lnTo>
                      <a:pt x="252" y="23"/>
                    </a:lnTo>
                    <a:lnTo>
                      <a:pt x="281" y="21"/>
                    </a:lnTo>
                    <a:lnTo>
                      <a:pt x="308" y="19"/>
                    </a:lnTo>
                    <a:lnTo>
                      <a:pt x="333" y="17"/>
                    </a:lnTo>
                    <a:lnTo>
                      <a:pt x="354" y="15"/>
                    </a:lnTo>
                    <a:lnTo>
                      <a:pt x="373" y="13"/>
                    </a:lnTo>
                    <a:lnTo>
                      <a:pt x="388" y="12"/>
                    </a:lnTo>
                    <a:lnTo>
                      <a:pt x="402" y="8"/>
                    </a:lnTo>
                    <a:lnTo>
                      <a:pt x="410" y="6"/>
                    </a:lnTo>
                    <a:lnTo>
                      <a:pt x="415" y="4"/>
                    </a:lnTo>
                    <a:lnTo>
                      <a:pt x="417" y="0"/>
                    </a:lnTo>
                    <a:lnTo>
                      <a:pt x="411" y="0"/>
                    </a:lnTo>
                    <a:lnTo>
                      <a:pt x="410" y="4"/>
                    </a:lnTo>
                    <a:lnTo>
                      <a:pt x="404" y="6"/>
                    </a:lnTo>
                    <a:lnTo>
                      <a:pt x="396" y="8"/>
                    </a:lnTo>
                    <a:lnTo>
                      <a:pt x="383" y="10"/>
                    </a:lnTo>
                    <a:lnTo>
                      <a:pt x="367" y="13"/>
                    </a:lnTo>
                    <a:lnTo>
                      <a:pt x="350" y="15"/>
                    </a:lnTo>
                    <a:lnTo>
                      <a:pt x="329" y="17"/>
                    </a:lnTo>
                    <a:lnTo>
                      <a:pt x="304" y="19"/>
                    </a:lnTo>
                    <a:lnTo>
                      <a:pt x="277" y="21"/>
                    </a:lnTo>
                    <a:lnTo>
                      <a:pt x="248" y="23"/>
                    </a:lnTo>
                    <a:lnTo>
                      <a:pt x="217" y="25"/>
                    </a:lnTo>
                    <a:lnTo>
                      <a:pt x="184" y="25"/>
                    </a:lnTo>
                    <a:lnTo>
                      <a:pt x="150" y="27"/>
                    </a:lnTo>
                    <a:lnTo>
                      <a:pt x="113" y="27"/>
                    </a:lnTo>
                    <a:lnTo>
                      <a:pt x="77" y="29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80">
                <a:extLst>
                  <a:ext uri="{FF2B5EF4-FFF2-40B4-BE49-F238E27FC236}">
                    <a16:creationId xmlns:a16="http://schemas.microsoft.com/office/drawing/2014/main" id="{4B4261B5-0CBB-4877-B984-1B59BE7DE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6" cy="14"/>
              </a:xfrm>
              <a:custGeom>
                <a:avLst/>
                <a:gdLst>
                  <a:gd name="T0" fmla="*/ 0 w 411"/>
                  <a:gd name="T1" fmla="*/ 29 h 29"/>
                  <a:gd name="T2" fmla="*/ 38 w 411"/>
                  <a:gd name="T3" fmla="*/ 29 h 29"/>
                  <a:gd name="T4" fmla="*/ 77 w 411"/>
                  <a:gd name="T5" fmla="*/ 29 h 29"/>
                  <a:gd name="T6" fmla="*/ 113 w 411"/>
                  <a:gd name="T7" fmla="*/ 27 h 29"/>
                  <a:gd name="T8" fmla="*/ 150 w 411"/>
                  <a:gd name="T9" fmla="*/ 27 h 29"/>
                  <a:gd name="T10" fmla="*/ 184 w 411"/>
                  <a:gd name="T11" fmla="*/ 25 h 29"/>
                  <a:gd name="T12" fmla="*/ 217 w 411"/>
                  <a:gd name="T13" fmla="*/ 25 h 29"/>
                  <a:gd name="T14" fmla="*/ 248 w 411"/>
                  <a:gd name="T15" fmla="*/ 23 h 29"/>
                  <a:gd name="T16" fmla="*/ 277 w 411"/>
                  <a:gd name="T17" fmla="*/ 21 h 29"/>
                  <a:gd name="T18" fmla="*/ 304 w 411"/>
                  <a:gd name="T19" fmla="*/ 19 h 29"/>
                  <a:gd name="T20" fmla="*/ 329 w 411"/>
                  <a:gd name="T21" fmla="*/ 17 h 29"/>
                  <a:gd name="T22" fmla="*/ 350 w 411"/>
                  <a:gd name="T23" fmla="*/ 15 h 29"/>
                  <a:gd name="T24" fmla="*/ 367 w 411"/>
                  <a:gd name="T25" fmla="*/ 13 h 29"/>
                  <a:gd name="T26" fmla="*/ 383 w 411"/>
                  <a:gd name="T27" fmla="*/ 10 h 29"/>
                  <a:gd name="T28" fmla="*/ 396 w 411"/>
                  <a:gd name="T29" fmla="*/ 8 h 29"/>
                  <a:gd name="T30" fmla="*/ 404 w 411"/>
                  <a:gd name="T31" fmla="*/ 6 h 29"/>
                  <a:gd name="T32" fmla="*/ 410 w 411"/>
                  <a:gd name="T33" fmla="*/ 4 h 29"/>
                  <a:gd name="T34" fmla="*/ 411 w 411"/>
                  <a:gd name="T35" fmla="*/ 0 h 29"/>
                  <a:gd name="T36" fmla="*/ 406 w 411"/>
                  <a:gd name="T37" fmla="*/ 0 h 29"/>
                  <a:gd name="T38" fmla="*/ 404 w 411"/>
                  <a:gd name="T39" fmla="*/ 4 h 29"/>
                  <a:gd name="T40" fmla="*/ 398 w 411"/>
                  <a:gd name="T41" fmla="*/ 6 h 29"/>
                  <a:gd name="T42" fmla="*/ 390 w 411"/>
                  <a:gd name="T43" fmla="*/ 8 h 29"/>
                  <a:gd name="T44" fmla="*/ 379 w 411"/>
                  <a:gd name="T45" fmla="*/ 10 h 29"/>
                  <a:gd name="T46" fmla="*/ 363 w 411"/>
                  <a:gd name="T47" fmla="*/ 13 h 29"/>
                  <a:gd name="T48" fmla="*/ 344 w 411"/>
                  <a:gd name="T49" fmla="*/ 15 h 29"/>
                  <a:gd name="T50" fmla="*/ 323 w 411"/>
                  <a:gd name="T51" fmla="*/ 17 h 29"/>
                  <a:gd name="T52" fmla="*/ 300 w 411"/>
                  <a:gd name="T53" fmla="*/ 19 h 29"/>
                  <a:gd name="T54" fmla="*/ 273 w 411"/>
                  <a:gd name="T55" fmla="*/ 21 h 29"/>
                  <a:gd name="T56" fmla="*/ 244 w 411"/>
                  <a:gd name="T57" fmla="*/ 23 h 29"/>
                  <a:gd name="T58" fmla="*/ 213 w 411"/>
                  <a:gd name="T59" fmla="*/ 23 h 29"/>
                  <a:gd name="T60" fmla="*/ 181 w 411"/>
                  <a:gd name="T61" fmla="*/ 25 h 29"/>
                  <a:gd name="T62" fmla="*/ 146 w 411"/>
                  <a:gd name="T63" fmla="*/ 27 h 29"/>
                  <a:gd name="T64" fmla="*/ 111 w 411"/>
                  <a:gd name="T65" fmla="*/ 27 h 29"/>
                  <a:gd name="T66" fmla="*/ 75 w 411"/>
                  <a:gd name="T67" fmla="*/ 27 h 29"/>
                  <a:gd name="T68" fmla="*/ 38 w 411"/>
                  <a:gd name="T69" fmla="*/ 29 h 29"/>
                  <a:gd name="T70" fmla="*/ 0 w 411"/>
                  <a:gd name="T71" fmla="*/ 29 h 29"/>
                  <a:gd name="T72" fmla="*/ 0 w 411"/>
                  <a:gd name="T7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7" y="29"/>
                    </a:lnTo>
                    <a:lnTo>
                      <a:pt x="113" y="27"/>
                    </a:lnTo>
                    <a:lnTo>
                      <a:pt x="150" y="27"/>
                    </a:lnTo>
                    <a:lnTo>
                      <a:pt x="184" y="25"/>
                    </a:lnTo>
                    <a:lnTo>
                      <a:pt x="217" y="25"/>
                    </a:lnTo>
                    <a:lnTo>
                      <a:pt x="248" y="23"/>
                    </a:lnTo>
                    <a:lnTo>
                      <a:pt x="277" y="21"/>
                    </a:lnTo>
                    <a:lnTo>
                      <a:pt x="304" y="19"/>
                    </a:lnTo>
                    <a:lnTo>
                      <a:pt x="329" y="17"/>
                    </a:lnTo>
                    <a:lnTo>
                      <a:pt x="350" y="15"/>
                    </a:lnTo>
                    <a:lnTo>
                      <a:pt x="367" y="13"/>
                    </a:lnTo>
                    <a:lnTo>
                      <a:pt x="383" y="10"/>
                    </a:lnTo>
                    <a:lnTo>
                      <a:pt x="396" y="8"/>
                    </a:lnTo>
                    <a:lnTo>
                      <a:pt x="404" y="6"/>
                    </a:lnTo>
                    <a:lnTo>
                      <a:pt x="410" y="4"/>
                    </a:lnTo>
                    <a:lnTo>
                      <a:pt x="411" y="0"/>
                    </a:lnTo>
                    <a:lnTo>
                      <a:pt x="406" y="0"/>
                    </a:lnTo>
                    <a:lnTo>
                      <a:pt x="404" y="4"/>
                    </a:lnTo>
                    <a:lnTo>
                      <a:pt x="398" y="6"/>
                    </a:lnTo>
                    <a:lnTo>
                      <a:pt x="390" y="8"/>
                    </a:lnTo>
                    <a:lnTo>
                      <a:pt x="379" y="10"/>
                    </a:lnTo>
                    <a:lnTo>
                      <a:pt x="363" y="13"/>
                    </a:lnTo>
                    <a:lnTo>
                      <a:pt x="344" y="15"/>
                    </a:lnTo>
                    <a:lnTo>
                      <a:pt x="323" y="17"/>
                    </a:lnTo>
                    <a:lnTo>
                      <a:pt x="300" y="19"/>
                    </a:lnTo>
                    <a:lnTo>
                      <a:pt x="273" y="21"/>
                    </a:lnTo>
                    <a:lnTo>
                      <a:pt x="244" y="23"/>
                    </a:lnTo>
                    <a:lnTo>
                      <a:pt x="213" y="23"/>
                    </a:lnTo>
                    <a:lnTo>
                      <a:pt x="181" y="25"/>
                    </a:lnTo>
                    <a:lnTo>
                      <a:pt x="146" y="27"/>
                    </a:lnTo>
                    <a:lnTo>
                      <a:pt x="111" y="27"/>
                    </a:lnTo>
                    <a:lnTo>
                      <a:pt x="75" y="27"/>
                    </a:lnTo>
                    <a:lnTo>
                      <a:pt x="38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1">
                <a:extLst>
                  <a:ext uri="{FF2B5EF4-FFF2-40B4-BE49-F238E27FC236}">
                    <a16:creationId xmlns:a16="http://schemas.microsoft.com/office/drawing/2014/main" id="{27AC1935-2AF0-4F7E-8B52-A47B2FB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3" cy="14"/>
              </a:xfrm>
              <a:custGeom>
                <a:avLst/>
                <a:gdLst>
                  <a:gd name="T0" fmla="*/ 0 w 406"/>
                  <a:gd name="T1" fmla="*/ 29 h 29"/>
                  <a:gd name="T2" fmla="*/ 38 w 406"/>
                  <a:gd name="T3" fmla="*/ 29 h 29"/>
                  <a:gd name="T4" fmla="*/ 75 w 406"/>
                  <a:gd name="T5" fmla="*/ 27 h 29"/>
                  <a:gd name="T6" fmla="*/ 111 w 406"/>
                  <a:gd name="T7" fmla="*/ 27 h 29"/>
                  <a:gd name="T8" fmla="*/ 146 w 406"/>
                  <a:gd name="T9" fmla="*/ 27 h 29"/>
                  <a:gd name="T10" fmla="*/ 181 w 406"/>
                  <a:gd name="T11" fmla="*/ 25 h 29"/>
                  <a:gd name="T12" fmla="*/ 213 w 406"/>
                  <a:gd name="T13" fmla="*/ 23 h 29"/>
                  <a:gd name="T14" fmla="*/ 244 w 406"/>
                  <a:gd name="T15" fmla="*/ 23 h 29"/>
                  <a:gd name="T16" fmla="*/ 273 w 406"/>
                  <a:gd name="T17" fmla="*/ 21 h 29"/>
                  <a:gd name="T18" fmla="*/ 300 w 406"/>
                  <a:gd name="T19" fmla="*/ 19 h 29"/>
                  <a:gd name="T20" fmla="*/ 323 w 406"/>
                  <a:gd name="T21" fmla="*/ 17 h 29"/>
                  <a:gd name="T22" fmla="*/ 344 w 406"/>
                  <a:gd name="T23" fmla="*/ 15 h 29"/>
                  <a:gd name="T24" fmla="*/ 363 w 406"/>
                  <a:gd name="T25" fmla="*/ 13 h 29"/>
                  <a:gd name="T26" fmla="*/ 379 w 406"/>
                  <a:gd name="T27" fmla="*/ 10 h 29"/>
                  <a:gd name="T28" fmla="*/ 390 w 406"/>
                  <a:gd name="T29" fmla="*/ 8 h 29"/>
                  <a:gd name="T30" fmla="*/ 398 w 406"/>
                  <a:gd name="T31" fmla="*/ 6 h 29"/>
                  <a:gd name="T32" fmla="*/ 404 w 406"/>
                  <a:gd name="T33" fmla="*/ 4 h 29"/>
                  <a:gd name="T34" fmla="*/ 406 w 406"/>
                  <a:gd name="T35" fmla="*/ 0 h 29"/>
                  <a:gd name="T36" fmla="*/ 400 w 406"/>
                  <a:gd name="T37" fmla="*/ 0 h 29"/>
                  <a:gd name="T38" fmla="*/ 398 w 406"/>
                  <a:gd name="T39" fmla="*/ 4 h 29"/>
                  <a:gd name="T40" fmla="*/ 392 w 406"/>
                  <a:gd name="T41" fmla="*/ 6 h 29"/>
                  <a:gd name="T42" fmla="*/ 383 w 406"/>
                  <a:gd name="T43" fmla="*/ 8 h 29"/>
                  <a:gd name="T44" fmla="*/ 369 w 406"/>
                  <a:gd name="T45" fmla="*/ 12 h 29"/>
                  <a:gd name="T46" fmla="*/ 352 w 406"/>
                  <a:gd name="T47" fmla="*/ 13 h 29"/>
                  <a:gd name="T48" fmla="*/ 333 w 406"/>
                  <a:gd name="T49" fmla="*/ 15 h 29"/>
                  <a:gd name="T50" fmla="*/ 310 w 406"/>
                  <a:gd name="T51" fmla="*/ 17 h 29"/>
                  <a:gd name="T52" fmla="*/ 283 w 406"/>
                  <a:gd name="T53" fmla="*/ 19 h 29"/>
                  <a:gd name="T54" fmla="*/ 254 w 406"/>
                  <a:gd name="T55" fmla="*/ 21 h 29"/>
                  <a:gd name="T56" fmla="*/ 223 w 406"/>
                  <a:gd name="T57" fmla="*/ 23 h 29"/>
                  <a:gd name="T58" fmla="*/ 188 w 406"/>
                  <a:gd name="T59" fmla="*/ 25 h 29"/>
                  <a:gd name="T60" fmla="*/ 154 w 406"/>
                  <a:gd name="T61" fmla="*/ 25 h 29"/>
                  <a:gd name="T62" fmla="*/ 117 w 406"/>
                  <a:gd name="T63" fmla="*/ 27 h 29"/>
                  <a:gd name="T64" fmla="*/ 79 w 406"/>
                  <a:gd name="T65" fmla="*/ 27 h 29"/>
                  <a:gd name="T66" fmla="*/ 40 w 406"/>
                  <a:gd name="T67" fmla="*/ 27 h 29"/>
                  <a:gd name="T68" fmla="*/ 0 w 406"/>
                  <a:gd name="T69" fmla="*/ 27 h 29"/>
                  <a:gd name="T70" fmla="*/ 0 w 406"/>
                  <a:gd name="T7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6" h="29">
                    <a:moveTo>
                      <a:pt x="0" y="29"/>
                    </a:moveTo>
                    <a:lnTo>
                      <a:pt x="38" y="29"/>
                    </a:lnTo>
                    <a:lnTo>
                      <a:pt x="75" y="27"/>
                    </a:lnTo>
                    <a:lnTo>
                      <a:pt x="111" y="27"/>
                    </a:lnTo>
                    <a:lnTo>
                      <a:pt x="146" y="27"/>
                    </a:lnTo>
                    <a:lnTo>
                      <a:pt x="181" y="25"/>
                    </a:lnTo>
                    <a:lnTo>
                      <a:pt x="213" y="23"/>
                    </a:lnTo>
                    <a:lnTo>
                      <a:pt x="244" y="23"/>
                    </a:lnTo>
                    <a:lnTo>
                      <a:pt x="273" y="21"/>
                    </a:lnTo>
                    <a:lnTo>
                      <a:pt x="300" y="19"/>
                    </a:lnTo>
                    <a:lnTo>
                      <a:pt x="323" y="17"/>
                    </a:lnTo>
                    <a:lnTo>
                      <a:pt x="344" y="15"/>
                    </a:lnTo>
                    <a:lnTo>
                      <a:pt x="363" y="13"/>
                    </a:lnTo>
                    <a:lnTo>
                      <a:pt x="379" y="10"/>
                    </a:lnTo>
                    <a:lnTo>
                      <a:pt x="390" y="8"/>
                    </a:lnTo>
                    <a:lnTo>
                      <a:pt x="398" y="6"/>
                    </a:lnTo>
                    <a:lnTo>
                      <a:pt x="404" y="4"/>
                    </a:lnTo>
                    <a:lnTo>
                      <a:pt x="406" y="0"/>
                    </a:lnTo>
                    <a:lnTo>
                      <a:pt x="400" y="0"/>
                    </a:lnTo>
                    <a:lnTo>
                      <a:pt x="398" y="4"/>
                    </a:lnTo>
                    <a:lnTo>
                      <a:pt x="392" y="6"/>
                    </a:lnTo>
                    <a:lnTo>
                      <a:pt x="383" y="8"/>
                    </a:lnTo>
                    <a:lnTo>
                      <a:pt x="369" y="12"/>
                    </a:lnTo>
                    <a:lnTo>
                      <a:pt x="352" y="13"/>
                    </a:lnTo>
                    <a:lnTo>
                      <a:pt x="333" y="15"/>
                    </a:lnTo>
                    <a:lnTo>
                      <a:pt x="310" y="17"/>
                    </a:lnTo>
                    <a:lnTo>
                      <a:pt x="283" y="19"/>
                    </a:lnTo>
                    <a:lnTo>
                      <a:pt x="254" y="21"/>
                    </a:lnTo>
                    <a:lnTo>
                      <a:pt x="223" y="23"/>
                    </a:lnTo>
                    <a:lnTo>
                      <a:pt x="188" y="25"/>
                    </a:lnTo>
                    <a:lnTo>
                      <a:pt x="154" y="25"/>
                    </a:lnTo>
                    <a:lnTo>
                      <a:pt x="117" y="27"/>
                    </a:lnTo>
                    <a:lnTo>
                      <a:pt x="79" y="27"/>
                    </a:lnTo>
                    <a:lnTo>
                      <a:pt x="40" y="27"/>
                    </a:lnTo>
                    <a:lnTo>
                      <a:pt x="0" y="2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82">
                <a:extLst>
                  <a:ext uri="{FF2B5EF4-FFF2-40B4-BE49-F238E27FC236}">
                    <a16:creationId xmlns:a16="http://schemas.microsoft.com/office/drawing/2014/main" id="{2C268955-E744-4B5A-9BDB-8290D329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00" cy="13"/>
              </a:xfrm>
              <a:custGeom>
                <a:avLst/>
                <a:gdLst>
                  <a:gd name="T0" fmla="*/ 0 w 400"/>
                  <a:gd name="T1" fmla="*/ 27 h 27"/>
                  <a:gd name="T2" fmla="*/ 40 w 400"/>
                  <a:gd name="T3" fmla="*/ 27 h 27"/>
                  <a:gd name="T4" fmla="*/ 79 w 400"/>
                  <a:gd name="T5" fmla="*/ 27 h 27"/>
                  <a:gd name="T6" fmla="*/ 117 w 400"/>
                  <a:gd name="T7" fmla="*/ 27 h 27"/>
                  <a:gd name="T8" fmla="*/ 154 w 400"/>
                  <a:gd name="T9" fmla="*/ 25 h 27"/>
                  <a:gd name="T10" fmla="*/ 188 w 400"/>
                  <a:gd name="T11" fmla="*/ 25 h 27"/>
                  <a:gd name="T12" fmla="*/ 223 w 400"/>
                  <a:gd name="T13" fmla="*/ 23 h 27"/>
                  <a:gd name="T14" fmla="*/ 254 w 400"/>
                  <a:gd name="T15" fmla="*/ 21 h 27"/>
                  <a:gd name="T16" fmla="*/ 283 w 400"/>
                  <a:gd name="T17" fmla="*/ 19 h 27"/>
                  <a:gd name="T18" fmla="*/ 310 w 400"/>
                  <a:gd name="T19" fmla="*/ 17 h 27"/>
                  <a:gd name="T20" fmla="*/ 333 w 400"/>
                  <a:gd name="T21" fmla="*/ 15 h 27"/>
                  <a:gd name="T22" fmla="*/ 352 w 400"/>
                  <a:gd name="T23" fmla="*/ 13 h 27"/>
                  <a:gd name="T24" fmla="*/ 369 w 400"/>
                  <a:gd name="T25" fmla="*/ 12 h 27"/>
                  <a:gd name="T26" fmla="*/ 383 w 400"/>
                  <a:gd name="T27" fmla="*/ 8 h 27"/>
                  <a:gd name="T28" fmla="*/ 392 w 400"/>
                  <a:gd name="T29" fmla="*/ 6 h 27"/>
                  <a:gd name="T30" fmla="*/ 398 w 400"/>
                  <a:gd name="T31" fmla="*/ 4 h 27"/>
                  <a:gd name="T32" fmla="*/ 400 w 400"/>
                  <a:gd name="T33" fmla="*/ 0 h 27"/>
                  <a:gd name="T34" fmla="*/ 394 w 400"/>
                  <a:gd name="T35" fmla="*/ 0 h 27"/>
                  <a:gd name="T36" fmla="*/ 392 w 400"/>
                  <a:gd name="T37" fmla="*/ 4 h 27"/>
                  <a:gd name="T38" fmla="*/ 386 w 400"/>
                  <a:gd name="T39" fmla="*/ 6 h 27"/>
                  <a:gd name="T40" fmla="*/ 377 w 400"/>
                  <a:gd name="T41" fmla="*/ 8 h 27"/>
                  <a:gd name="T42" fmla="*/ 363 w 400"/>
                  <a:gd name="T43" fmla="*/ 12 h 27"/>
                  <a:gd name="T44" fmla="*/ 348 w 400"/>
                  <a:gd name="T45" fmla="*/ 13 h 27"/>
                  <a:gd name="T46" fmla="*/ 327 w 400"/>
                  <a:gd name="T47" fmla="*/ 15 h 27"/>
                  <a:gd name="T48" fmla="*/ 304 w 400"/>
                  <a:gd name="T49" fmla="*/ 17 h 27"/>
                  <a:gd name="T50" fmla="*/ 279 w 400"/>
                  <a:gd name="T51" fmla="*/ 19 h 27"/>
                  <a:gd name="T52" fmla="*/ 250 w 400"/>
                  <a:gd name="T53" fmla="*/ 21 h 27"/>
                  <a:gd name="T54" fmla="*/ 219 w 400"/>
                  <a:gd name="T55" fmla="*/ 23 h 27"/>
                  <a:gd name="T56" fmla="*/ 186 w 400"/>
                  <a:gd name="T57" fmla="*/ 25 h 27"/>
                  <a:gd name="T58" fmla="*/ 152 w 400"/>
                  <a:gd name="T59" fmla="*/ 25 h 27"/>
                  <a:gd name="T60" fmla="*/ 115 w 400"/>
                  <a:gd name="T61" fmla="*/ 27 h 27"/>
                  <a:gd name="T62" fmla="*/ 77 w 400"/>
                  <a:gd name="T63" fmla="*/ 27 h 27"/>
                  <a:gd name="T64" fmla="*/ 38 w 400"/>
                  <a:gd name="T65" fmla="*/ 27 h 27"/>
                  <a:gd name="T66" fmla="*/ 0 w 400"/>
                  <a:gd name="T67" fmla="*/ 27 h 27"/>
                  <a:gd name="T68" fmla="*/ 0 w 400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0" h="27">
                    <a:moveTo>
                      <a:pt x="0" y="27"/>
                    </a:moveTo>
                    <a:lnTo>
                      <a:pt x="40" y="27"/>
                    </a:lnTo>
                    <a:lnTo>
                      <a:pt x="79" y="27"/>
                    </a:lnTo>
                    <a:lnTo>
                      <a:pt x="117" y="27"/>
                    </a:lnTo>
                    <a:lnTo>
                      <a:pt x="154" y="25"/>
                    </a:lnTo>
                    <a:lnTo>
                      <a:pt x="188" y="25"/>
                    </a:lnTo>
                    <a:lnTo>
                      <a:pt x="223" y="23"/>
                    </a:lnTo>
                    <a:lnTo>
                      <a:pt x="254" y="21"/>
                    </a:lnTo>
                    <a:lnTo>
                      <a:pt x="283" y="19"/>
                    </a:lnTo>
                    <a:lnTo>
                      <a:pt x="310" y="17"/>
                    </a:lnTo>
                    <a:lnTo>
                      <a:pt x="333" y="15"/>
                    </a:lnTo>
                    <a:lnTo>
                      <a:pt x="352" y="13"/>
                    </a:lnTo>
                    <a:lnTo>
                      <a:pt x="369" y="12"/>
                    </a:lnTo>
                    <a:lnTo>
                      <a:pt x="383" y="8"/>
                    </a:lnTo>
                    <a:lnTo>
                      <a:pt x="392" y="6"/>
                    </a:lnTo>
                    <a:lnTo>
                      <a:pt x="398" y="4"/>
                    </a:lnTo>
                    <a:lnTo>
                      <a:pt x="400" y="0"/>
                    </a:lnTo>
                    <a:lnTo>
                      <a:pt x="394" y="0"/>
                    </a:lnTo>
                    <a:lnTo>
                      <a:pt x="392" y="4"/>
                    </a:lnTo>
                    <a:lnTo>
                      <a:pt x="386" y="6"/>
                    </a:lnTo>
                    <a:lnTo>
                      <a:pt x="377" y="8"/>
                    </a:lnTo>
                    <a:lnTo>
                      <a:pt x="363" y="12"/>
                    </a:lnTo>
                    <a:lnTo>
                      <a:pt x="348" y="13"/>
                    </a:lnTo>
                    <a:lnTo>
                      <a:pt x="327" y="15"/>
                    </a:lnTo>
                    <a:lnTo>
                      <a:pt x="304" y="17"/>
                    </a:lnTo>
                    <a:lnTo>
                      <a:pt x="279" y="19"/>
                    </a:lnTo>
                    <a:lnTo>
                      <a:pt x="250" y="21"/>
                    </a:lnTo>
                    <a:lnTo>
                      <a:pt x="219" y="23"/>
                    </a:lnTo>
                    <a:lnTo>
                      <a:pt x="186" y="25"/>
                    </a:lnTo>
                    <a:lnTo>
                      <a:pt x="152" y="25"/>
                    </a:lnTo>
                    <a:lnTo>
                      <a:pt x="115" y="27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83">
                <a:extLst>
                  <a:ext uri="{FF2B5EF4-FFF2-40B4-BE49-F238E27FC236}">
                    <a16:creationId xmlns:a16="http://schemas.microsoft.com/office/drawing/2014/main" id="{365C9265-6E83-40DC-8BC8-6543F4B3D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7" cy="13"/>
              </a:xfrm>
              <a:custGeom>
                <a:avLst/>
                <a:gdLst>
                  <a:gd name="T0" fmla="*/ 0 w 394"/>
                  <a:gd name="T1" fmla="*/ 27 h 27"/>
                  <a:gd name="T2" fmla="*/ 38 w 394"/>
                  <a:gd name="T3" fmla="*/ 27 h 27"/>
                  <a:gd name="T4" fmla="*/ 77 w 394"/>
                  <a:gd name="T5" fmla="*/ 27 h 27"/>
                  <a:gd name="T6" fmla="*/ 115 w 394"/>
                  <a:gd name="T7" fmla="*/ 27 h 27"/>
                  <a:gd name="T8" fmla="*/ 152 w 394"/>
                  <a:gd name="T9" fmla="*/ 25 h 27"/>
                  <a:gd name="T10" fmla="*/ 186 w 394"/>
                  <a:gd name="T11" fmla="*/ 25 h 27"/>
                  <a:gd name="T12" fmla="*/ 219 w 394"/>
                  <a:gd name="T13" fmla="*/ 23 h 27"/>
                  <a:gd name="T14" fmla="*/ 250 w 394"/>
                  <a:gd name="T15" fmla="*/ 21 h 27"/>
                  <a:gd name="T16" fmla="*/ 279 w 394"/>
                  <a:gd name="T17" fmla="*/ 19 h 27"/>
                  <a:gd name="T18" fmla="*/ 304 w 394"/>
                  <a:gd name="T19" fmla="*/ 17 h 27"/>
                  <a:gd name="T20" fmla="*/ 327 w 394"/>
                  <a:gd name="T21" fmla="*/ 15 h 27"/>
                  <a:gd name="T22" fmla="*/ 348 w 394"/>
                  <a:gd name="T23" fmla="*/ 13 h 27"/>
                  <a:gd name="T24" fmla="*/ 363 w 394"/>
                  <a:gd name="T25" fmla="*/ 12 h 27"/>
                  <a:gd name="T26" fmla="*/ 377 w 394"/>
                  <a:gd name="T27" fmla="*/ 8 h 27"/>
                  <a:gd name="T28" fmla="*/ 386 w 394"/>
                  <a:gd name="T29" fmla="*/ 6 h 27"/>
                  <a:gd name="T30" fmla="*/ 392 w 394"/>
                  <a:gd name="T31" fmla="*/ 4 h 27"/>
                  <a:gd name="T32" fmla="*/ 394 w 394"/>
                  <a:gd name="T33" fmla="*/ 0 h 27"/>
                  <a:gd name="T34" fmla="*/ 388 w 394"/>
                  <a:gd name="T35" fmla="*/ 0 h 27"/>
                  <a:gd name="T36" fmla="*/ 386 w 394"/>
                  <a:gd name="T37" fmla="*/ 4 h 27"/>
                  <a:gd name="T38" fmla="*/ 381 w 394"/>
                  <a:gd name="T39" fmla="*/ 6 h 27"/>
                  <a:gd name="T40" fmla="*/ 371 w 394"/>
                  <a:gd name="T41" fmla="*/ 8 h 27"/>
                  <a:gd name="T42" fmla="*/ 358 w 394"/>
                  <a:gd name="T43" fmla="*/ 10 h 27"/>
                  <a:gd name="T44" fmla="*/ 342 w 394"/>
                  <a:gd name="T45" fmla="*/ 13 h 27"/>
                  <a:gd name="T46" fmla="*/ 323 w 394"/>
                  <a:gd name="T47" fmla="*/ 15 h 27"/>
                  <a:gd name="T48" fmla="*/ 300 w 394"/>
                  <a:gd name="T49" fmla="*/ 17 h 27"/>
                  <a:gd name="T50" fmla="*/ 275 w 394"/>
                  <a:gd name="T51" fmla="*/ 19 h 27"/>
                  <a:gd name="T52" fmla="*/ 246 w 394"/>
                  <a:gd name="T53" fmla="*/ 21 h 27"/>
                  <a:gd name="T54" fmla="*/ 215 w 394"/>
                  <a:gd name="T55" fmla="*/ 23 h 27"/>
                  <a:gd name="T56" fmla="*/ 183 w 394"/>
                  <a:gd name="T57" fmla="*/ 23 h 27"/>
                  <a:gd name="T58" fmla="*/ 150 w 394"/>
                  <a:gd name="T59" fmla="*/ 25 h 27"/>
                  <a:gd name="T60" fmla="*/ 113 w 394"/>
                  <a:gd name="T61" fmla="*/ 25 h 27"/>
                  <a:gd name="T62" fmla="*/ 77 w 394"/>
                  <a:gd name="T63" fmla="*/ 27 h 27"/>
                  <a:gd name="T64" fmla="*/ 38 w 394"/>
                  <a:gd name="T65" fmla="*/ 27 h 27"/>
                  <a:gd name="T66" fmla="*/ 0 w 394"/>
                  <a:gd name="T67" fmla="*/ 27 h 27"/>
                  <a:gd name="T68" fmla="*/ 0 w 394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5" y="27"/>
                    </a:lnTo>
                    <a:lnTo>
                      <a:pt x="152" y="25"/>
                    </a:lnTo>
                    <a:lnTo>
                      <a:pt x="186" y="25"/>
                    </a:lnTo>
                    <a:lnTo>
                      <a:pt x="219" y="23"/>
                    </a:lnTo>
                    <a:lnTo>
                      <a:pt x="250" y="21"/>
                    </a:lnTo>
                    <a:lnTo>
                      <a:pt x="279" y="19"/>
                    </a:lnTo>
                    <a:lnTo>
                      <a:pt x="304" y="17"/>
                    </a:lnTo>
                    <a:lnTo>
                      <a:pt x="327" y="15"/>
                    </a:lnTo>
                    <a:lnTo>
                      <a:pt x="348" y="13"/>
                    </a:lnTo>
                    <a:lnTo>
                      <a:pt x="363" y="12"/>
                    </a:lnTo>
                    <a:lnTo>
                      <a:pt x="377" y="8"/>
                    </a:lnTo>
                    <a:lnTo>
                      <a:pt x="386" y="6"/>
                    </a:lnTo>
                    <a:lnTo>
                      <a:pt x="392" y="4"/>
                    </a:lnTo>
                    <a:lnTo>
                      <a:pt x="394" y="0"/>
                    </a:lnTo>
                    <a:lnTo>
                      <a:pt x="388" y="0"/>
                    </a:lnTo>
                    <a:lnTo>
                      <a:pt x="386" y="4"/>
                    </a:lnTo>
                    <a:lnTo>
                      <a:pt x="381" y="6"/>
                    </a:lnTo>
                    <a:lnTo>
                      <a:pt x="371" y="8"/>
                    </a:lnTo>
                    <a:lnTo>
                      <a:pt x="358" y="10"/>
                    </a:lnTo>
                    <a:lnTo>
                      <a:pt x="342" y="13"/>
                    </a:lnTo>
                    <a:lnTo>
                      <a:pt x="323" y="15"/>
                    </a:lnTo>
                    <a:lnTo>
                      <a:pt x="300" y="17"/>
                    </a:lnTo>
                    <a:lnTo>
                      <a:pt x="275" y="19"/>
                    </a:lnTo>
                    <a:lnTo>
                      <a:pt x="246" y="21"/>
                    </a:lnTo>
                    <a:lnTo>
                      <a:pt x="215" y="23"/>
                    </a:lnTo>
                    <a:lnTo>
                      <a:pt x="183" y="23"/>
                    </a:lnTo>
                    <a:lnTo>
                      <a:pt x="150" y="25"/>
                    </a:lnTo>
                    <a:lnTo>
                      <a:pt x="113" y="25"/>
                    </a:lnTo>
                    <a:lnTo>
                      <a:pt x="77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F8EF5D38-447A-412F-904B-36735372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4" cy="13"/>
              </a:xfrm>
              <a:custGeom>
                <a:avLst/>
                <a:gdLst>
                  <a:gd name="T0" fmla="*/ 0 w 388"/>
                  <a:gd name="T1" fmla="*/ 27 h 27"/>
                  <a:gd name="T2" fmla="*/ 38 w 388"/>
                  <a:gd name="T3" fmla="*/ 27 h 27"/>
                  <a:gd name="T4" fmla="*/ 77 w 388"/>
                  <a:gd name="T5" fmla="*/ 27 h 27"/>
                  <a:gd name="T6" fmla="*/ 113 w 388"/>
                  <a:gd name="T7" fmla="*/ 25 h 27"/>
                  <a:gd name="T8" fmla="*/ 150 w 388"/>
                  <a:gd name="T9" fmla="*/ 25 h 27"/>
                  <a:gd name="T10" fmla="*/ 183 w 388"/>
                  <a:gd name="T11" fmla="*/ 23 h 27"/>
                  <a:gd name="T12" fmla="*/ 215 w 388"/>
                  <a:gd name="T13" fmla="*/ 23 h 27"/>
                  <a:gd name="T14" fmla="*/ 246 w 388"/>
                  <a:gd name="T15" fmla="*/ 21 h 27"/>
                  <a:gd name="T16" fmla="*/ 275 w 388"/>
                  <a:gd name="T17" fmla="*/ 19 h 27"/>
                  <a:gd name="T18" fmla="*/ 300 w 388"/>
                  <a:gd name="T19" fmla="*/ 17 h 27"/>
                  <a:gd name="T20" fmla="*/ 323 w 388"/>
                  <a:gd name="T21" fmla="*/ 15 h 27"/>
                  <a:gd name="T22" fmla="*/ 342 w 388"/>
                  <a:gd name="T23" fmla="*/ 13 h 27"/>
                  <a:gd name="T24" fmla="*/ 358 w 388"/>
                  <a:gd name="T25" fmla="*/ 10 h 27"/>
                  <a:gd name="T26" fmla="*/ 371 w 388"/>
                  <a:gd name="T27" fmla="*/ 8 h 27"/>
                  <a:gd name="T28" fmla="*/ 381 w 388"/>
                  <a:gd name="T29" fmla="*/ 6 h 27"/>
                  <a:gd name="T30" fmla="*/ 386 w 388"/>
                  <a:gd name="T31" fmla="*/ 4 h 27"/>
                  <a:gd name="T32" fmla="*/ 388 w 388"/>
                  <a:gd name="T33" fmla="*/ 0 h 27"/>
                  <a:gd name="T34" fmla="*/ 383 w 388"/>
                  <a:gd name="T35" fmla="*/ 0 h 27"/>
                  <a:gd name="T36" fmla="*/ 381 w 388"/>
                  <a:gd name="T37" fmla="*/ 4 h 27"/>
                  <a:gd name="T38" fmla="*/ 375 w 388"/>
                  <a:gd name="T39" fmla="*/ 6 h 27"/>
                  <a:gd name="T40" fmla="*/ 365 w 388"/>
                  <a:gd name="T41" fmla="*/ 8 h 27"/>
                  <a:gd name="T42" fmla="*/ 354 w 388"/>
                  <a:gd name="T43" fmla="*/ 10 h 27"/>
                  <a:gd name="T44" fmla="*/ 336 w 388"/>
                  <a:gd name="T45" fmla="*/ 13 h 27"/>
                  <a:gd name="T46" fmla="*/ 317 w 388"/>
                  <a:gd name="T47" fmla="*/ 15 h 27"/>
                  <a:gd name="T48" fmla="*/ 296 w 388"/>
                  <a:gd name="T49" fmla="*/ 17 h 27"/>
                  <a:gd name="T50" fmla="*/ 271 w 388"/>
                  <a:gd name="T51" fmla="*/ 19 h 27"/>
                  <a:gd name="T52" fmla="*/ 242 w 388"/>
                  <a:gd name="T53" fmla="*/ 21 h 27"/>
                  <a:gd name="T54" fmla="*/ 213 w 388"/>
                  <a:gd name="T55" fmla="*/ 21 h 27"/>
                  <a:gd name="T56" fmla="*/ 181 w 388"/>
                  <a:gd name="T57" fmla="*/ 23 h 27"/>
                  <a:gd name="T58" fmla="*/ 146 w 388"/>
                  <a:gd name="T59" fmla="*/ 25 h 27"/>
                  <a:gd name="T60" fmla="*/ 111 w 388"/>
                  <a:gd name="T61" fmla="*/ 25 h 27"/>
                  <a:gd name="T62" fmla="*/ 75 w 388"/>
                  <a:gd name="T63" fmla="*/ 27 h 27"/>
                  <a:gd name="T64" fmla="*/ 38 w 388"/>
                  <a:gd name="T65" fmla="*/ 27 h 27"/>
                  <a:gd name="T66" fmla="*/ 0 w 388"/>
                  <a:gd name="T67" fmla="*/ 27 h 27"/>
                  <a:gd name="T68" fmla="*/ 0 w 388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8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7" y="27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83" y="23"/>
                    </a:lnTo>
                    <a:lnTo>
                      <a:pt x="215" y="23"/>
                    </a:lnTo>
                    <a:lnTo>
                      <a:pt x="246" y="21"/>
                    </a:lnTo>
                    <a:lnTo>
                      <a:pt x="275" y="19"/>
                    </a:lnTo>
                    <a:lnTo>
                      <a:pt x="300" y="17"/>
                    </a:lnTo>
                    <a:lnTo>
                      <a:pt x="323" y="15"/>
                    </a:lnTo>
                    <a:lnTo>
                      <a:pt x="342" y="13"/>
                    </a:lnTo>
                    <a:lnTo>
                      <a:pt x="358" y="10"/>
                    </a:lnTo>
                    <a:lnTo>
                      <a:pt x="371" y="8"/>
                    </a:lnTo>
                    <a:lnTo>
                      <a:pt x="381" y="6"/>
                    </a:lnTo>
                    <a:lnTo>
                      <a:pt x="386" y="4"/>
                    </a:lnTo>
                    <a:lnTo>
                      <a:pt x="388" y="0"/>
                    </a:lnTo>
                    <a:lnTo>
                      <a:pt x="383" y="0"/>
                    </a:lnTo>
                    <a:lnTo>
                      <a:pt x="381" y="4"/>
                    </a:lnTo>
                    <a:lnTo>
                      <a:pt x="375" y="6"/>
                    </a:lnTo>
                    <a:lnTo>
                      <a:pt x="365" y="8"/>
                    </a:lnTo>
                    <a:lnTo>
                      <a:pt x="354" y="10"/>
                    </a:lnTo>
                    <a:lnTo>
                      <a:pt x="336" y="13"/>
                    </a:lnTo>
                    <a:lnTo>
                      <a:pt x="317" y="15"/>
                    </a:lnTo>
                    <a:lnTo>
                      <a:pt x="296" y="17"/>
                    </a:lnTo>
                    <a:lnTo>
                      <a:pt x="271" y="19"/>
                    </a:lnTo>
                    <a:lnTo>
                      <a:pt x="242" y="21"/>
                    </a:lnTo>
                    <a:lnTo>
                      <a:pt x="213" y="21"/>
                    </a:lnTo>
                    <a:lnTo>
                      <a:pt x="181" y="23"/>
                    </a:lnTo>
                    <a:lnTo>
                      <a:pt x="146" y="25"/>
                    </a:lnTo>
                    <a:lnTo>
                      <a:pt x="111" y="25"/>
                    </a:lnTo>
                    <a:lnTo>
                      <a:pt x="75" y="27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5977001D-6A86-483B-8482-98B40920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91" cy="13"/>
              </a:xfrm>
              <a:custGeom>
                <a:avLst/>
                <a:gdLst>
                  <a:gd name="T0" fmla="*/ 0 w 383"/>
                  <a:gd name="T1" fmla="*/ 27 h 27"/>
                  <a:gd name="T2" fmla="*/ 38 w 383"/>
                  <a:gd name="T3" fmla="*/ 27 h 27"/>
                  <a:gd name="T4" fmla="*/ 75 w 383"/>
                  <a:gd name="T5" fmla="*/ 27 h 27"/>
                  <a:gd name="T6" fmla="*/ 111 w 383"/>
                  <a:gd name="T7" fmla="*/ 25 h 27"/>
                  <a:gd name="T8" fmla="*/ 146 w 383"/>
                  <a:gd name="T9" fmla="*/ 25 h 27"/>
                  <a:gd name="T10" fmla="*/ 181 w 383"/>
                  <a:gd name="T11" fmla="*/ 23 h 27"/>
                  <a:gd name="T12" fmla="*/ 213 w 383"/>
                  <a:gd name="T13" fmla="*/ 21 h 27"/>
                  <a:gd name="T14" fmla="*/ 242 w 383"/>
                  <a:gd name="T15" fmla="*/ 21 h 27"/>
                  <a:gd name="T16" fmla="*/ 271 w 383"/>
                  <a:gd name="T17" fmla="*/ 19 h 27"/>
                  <a:gd name="T18" fmla="*/ 296 w 383"/>
                  <a:gd name="T19" fmla="*/ 17 h 27"/>
                  <a:gd name="T20" fmla="*/ 317 w 383"/>
                  <a:gd name="T21" fmla="*/ 15 h 27"/>
                  <a:gd name="T22" fmla="*/ 336 w 383"/>
                  <a:gd name="T23" fmla="*/ 13 h 27"/>
                  <a:gd name="T24" fmla="*/ 354 w 383"/>
                  <a:gd name="T25" fmla="*/ 10 h 27"/>
                  <a:gd name="T26" fmla="*/ 365 w 383"/>
                  <a:gd name="T27" fmla="*/ 8 h 27"/>
                  <a:gd name="T28" fmla="*/ 375 w 383"/>
                  <a:gd name="T29" fmla="*/ 6 h 27"/>
                  <a:gd name="T30" fmla="*/ 381 w 383"/>
                  <a:gd name="T31" fmla="*/ 4 h 27"/>
                  <a:gd name="T32" fmla="*/ 383 w 383"/>
                  <a:gd name="T33" fmla="*/ 0 h 27"/>
                  <a:gd name="T34" fmla="*/ 377 w 383"/>
                  <a:gd name="T35" fmla="*/ 0 h 27"/>
                  <a:gd name="T36" fmla="*/ 375 w 383"/>
                  <a:gd name="T37" fmla="*/ 4 h 27"/>
                  <a:gd name="T38" fmla="*/ 369 w 383"/>
                  <a:gd name="T39" fmla="*/ 6 h 27"/>
                  <a:gd name="T40" fmla="*/ 360 w 383"/>
                  <a:gd name="T41" fmla="*/ 8 h 27"/>
                  <a:gd name="T42" fmla="*/ 348 w 383"/>
                  <a:gd name="T43" fmla="*/ 10 h 27"/>
                  <a:gd name="T44" fmla="*/ 333 w 383"/>
                  <a:gd name="T45" fmla="*/ 13 h 27"/>
                  <a:gd name="T46" fmla="*/ 313 w 383"/>
                  <a:gd name="T47" fmla="*/ 15 h 27"/>
                  <a:gd name="T48" fmla="*/ 290 w 383"/>
                  <a:gd name="T49" fmla="*/ 17 h 27"/>
                  <a:gd name="T50" fmla="*/ 267 w 383"/>
                  <a:gd name="T51" fmla="*/ 19 h 27"/>
                  <a:gd name="T52" fmla="*/ 238 w 383"/>
                  <a:gd name="T53" fmla="*/ 21 h 27"/>
                  <a:gd name="T54" fmla="*/ 210 w 383"/>
                  <a:gd name="T55" fmla="*/ 21 h 27"/>
                  <a:gd name="T56" fmla="*/ 179 w 383"/>
                  <a:gd name="T57" fmla="*/ 23 h 27"/>
                  <a:gd name="T58" fmla="*/ 144 w 383"/>
                  <a:gd name="T59" fmla="*/ 25 h 27"/>
                  <a:gd name="T60" fmla="*/ 109 w 383"/>
                  <a:gd name="T61" fmla="*/ 25 h 27"/>
                  <a:gd name="T62" fmla="*/ 75 w 383"/>
                  <a:gd name="T63" fmla="*/ 25 h 27"/>
                  <a:gd name="T64" fmla="*/ 38 w 383"/>
                  <a:gd name="T65" fmla="*/ 27 h 27"/>
                  <a:gd name="T66" fmla="*/ 0 w 383"/>
                  <a:gd name="T67" fmla="*/ 27 h 27"/>
                  <a:gd name="T68" fmla="*/ 0 w 383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3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7"/>
                    </a:lnTo>
                    <a:lnTo>
                      <a:pt x="111" y="25"/>
                    </a:lnTo>
                    <a:lnTo>
                      <a:pt x="146" y="25"/>
                    </a:lnTo>
                    <a:lnTo>
                      <a:pt x="181" y="23"/>
                    </a:lnTo>
                    <a:lnTo>
                      <a:pt x="213" y="21"/>
                    </a:lnTo>
                    <a:lnTo>
                      <a:pt x="242" y="21"/>
                    </a:lnTo>
                    <a:lnTo>
                      <a:pt x="271" y="19"/>
                    </a:lnTo>
                    <a:lnTo>
                      <a:pt x="296" y="17"/>
                    </a:lnTo>
                    <a:lnTo>
                      <a:pt x="317" y="15"/>
                    </a:lnTo>
                    <a:lnTo>
                      <a:pt x="336" y="13"/>
                    </a:lnTo>
                    <a:lnTo>
                      <a:pt x="354" y="10"/>
                    </a:lnTo>
                    <a:lnTo>
                      <a:pt x="365" y="8"/>
                    </a:lnTo>
                    <a:lnTo>
                      <a:pt x="375" y="6"/>
                    </a:lnTo>
                    <a:lnTo>
                      <a:pt x="381" y="4"/>
                    </a:lnTo>
                    <a:lnTo>
                      <a:pt x="383" y="0"/>
                    </a:lnTo>
                    <a:lnTo>
                      <a:pt x="377" y="0"/>
                    </a:lnTo>
                    <a:lnTo>
                      <a:pt x="375" y="4"/>
                    </a:lnTo>
                    <a:lnTo>
                      <a:pt x="369" y="6"/>
                    </a:lnTo>
                    <a:lnTo>
                      <a:pt x="360" y="8"/>
                    </a:lnTo>
                    <a:lnTo>
                      <a:pt x="348" y="10"/>
                    </a:lnTo>
                    <a:lnTo>
                      <a:pt x="333" y="13"/>
                    </a:lnTo>
                    <a:lnTo>
                      <a:pt x="313" y="15"/>
                    </a:lnTo>
                    <a:lnTo>
                      <a:pt x="290" y="17"/>
                    </a:lnTo>
                    <a:lnTo>
                      <a:pt x="267" y="19"/>
                    </a:lnTo>
                    <a:lnTo>
                      <a:pt x="238" y="21"/>
                    </a:lnTo>
                    <a:lnTo>
                      <a:pt x="210" y="21"/>
                    </a:lnTo>
                    <a:lnTo>
                      <a:pt x="179" y="23"/>
                    </a:lnTo>
                    <a:lnTo>
                      <a:pt x="144" y="25"/>
                    </a:lnTo>
                    <a:lnTo>
                      <a:pt x="109" y="25"/>
                    </a:lnTo>
                    <a:lnTo>
                      <a:pt x="75" y="25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86">
                <a:extLst>
                  <a:ext uri="{FF2B5EF4-FFF2-40B4-BE49-F238E27FC236}">
                    <a16:creationId xmlns:a16="http://schemas.microsoft.com/office/drawing/2014/main" id="{C36EBAEE-3420-421F-AEDD-9B2930CB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8" cy="13"/>
              </a:xfrm>
              <a:custGeom>
                <a:avLst/>
                <a:gdLst>
                  <a:gd name="T0" fmla="*/ 0 w 377"/>
                  <a:gd name="T1" fmla="*/ 27 h 27"/>
                  <a:gd name="T2" fmla="*/ 38 w 377"/>
                  <a:gd name="T3" fmla="*/ 27 h 27"/>
                  <a:gd name="T4" fmla="*/ 75 w 377"/>
                  <a:gd name="T5" fmla="*/ 25 h 27"/>
                  <a:gd name="T6" fmla="*/ 109 w 377"/>
                  <a:gd name="T7" fmla="*/ 25 h 27"/>
                  <a:gd name="T8" fmla="*/ 144 w 377"/>
                  <a:gd name="T9" fmla="*/ 25 h 27"/>
                  <a:gd name="T10" fmla="*/ 179 w 377"/>
                  <a:gd name="T11" fmla="*/ 23 h 27"/>
                  <a:gd name="T12" fmla="*/ 210 w 377"/>
                  <a:gd name="T13" fmla="*/ 21 h 27"/>
                  <a:gd name="T14" fmla="*/ 238 w 377"/>
                  <a:gd name="T15" fmla="*/ 21 h 27"/>
                  <a:gd name="T16" fmla="*/ 267 w 377"/>
                  <a:gd name="T17" fmla="*/ 19 h 27"/>
                  <a:gd name="T18" fmla="*/ 290 w 377"/>
                  <a:gd name="T19" fmla="*/ 17 h 27"/>
                  <a:gd name="T20" fmla="*/ 313 w 377"/>
                  <a:gd name="T21" fmla="*/ 15 h 27"/>
                  <a:gd name="T22" fmla="*/ 333 w 377"/>
                  <a:gd name="T23" fmla="*/ 13 h 27"/>
                  <a:gd name="T24" fmla="*/ 348 w 377"/>
                  <a:gd name="T25" fmla="*/ 10 h 27"/>
                  <a:gd name="T26" fmla="*/ 360 w 377"/>
                  <a:gd name="T27" fmla="*/ 8 h 27"/>
                  <a:gd name="T28" fmla="*/ 369 w 377"/>
                  <a:gd name="T29" fmla="*/ 6 h 27"/>
                  <a:gd name="T30" fmla="*/ 375 w 377"/>
                  <a:gd name="T31" fmla="*/ 4 h 27"/>
                  <a:gd name="T32" fmla="*/ 377 w 377"/>
                  <a:gd name="T33" fmla="*/ 0 h 27"/>
                  <a:gd name="T34" fmla="*/ 371 w 377"/>
                  <a:gd name="T35" fmla="*/ 0 h 27"/>
                  <a:gd name="T36" fmla="*/ 369 w 377"/>
                  <a:gd name="T37" fmla="*/ 2 h 27"/>
                  <a:gd name="T38" fmla="*/ 363 w 377"/>
                  <a:gd name="T39" fmla="*/ 6 h 27"/>
                  <a:gd name="T40" fmla="*/ 354 w 377"/>
                  <a:gd name="T41" fmla="*/ 8 h 27"/>
                  <a:gd name="T42" fmla="*/ 342 w 377"/>
                  <a:gd name="T43" fmla="*/ 10 h 27"/>
                  <a:gd name="T44" fmla="*/ 327 w 377"/>
                  <a:gd name="T45" fmla="*/ 12 h 27"/>
                  <a:gd name="T46" fmla="*/ 308 w 377"/>
                  <a:gd name="T47" fmla="*/ 15 h 27"/>
                  <a:gd name="T48" fmla="*/ 286 w 377"/>
                  <a:gd name="T49" fmla="*/ 17 h 27"/>
                  <a:gd name="T50" fmla="*/ 261 w 377"/>
                  <a:gd name="T51" fmla="*/ 19 h 27"/>
                  <a:gd name="T52" fmla="*/ 235 w 377"/>
                  <a:gd name="T53" fmla="*/ 19 h 27"/>
                  <a:gd name="T54" fmla="*/ 206 w 377"/>
                  <a:gd name="T55" fmla="*/ 21 h 27"/>
                  <a:gd name="T56" fmla="*/ 175 w 377"/>
                  <a:gd name="T57" fmla="*/ 23 h 27"/>
                  <a:gd name="T58" fmla="*/ 142 w 377"/>
                  <a:gd name="T59" fmla="*/ 23 h 27"/>
                  <a:gd name="T60" fmla="*/ 108 w 377"/>
                  <a:gd name="T61" fmla="*/ 25 h 27"/>
                  <a:gd name="T62" fmla="*/ 73 w 377"/>
                  <a:gd name="T63" fmla="*/ 25 h 27"/>
                  <a:gd name="T64" fmla="*/ 36 w 377"/>
                  <a:gd name="T65" fmla="*/ 25 h 27"/>
                  <a:gd name="T66" fmla="*/ 0 w 377"/>
                  <a:gd name="T67" fmla="*/ 25 h 27"/>
                  <a:gd name="T68" fmla="*/ 0 w 377"/>
                  <a:gd name="T6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7" h="27">
                    <a:moveTo>
                      <a:pt x="0" y="27"/>
                    </a:moveTo>
                    <a:lnTo>
                      <a:pt x="38" y="27"/>
                    </a:lnTo>
                    <a:lnTo>
                      <a:pt x="75" y="25"/>
                    </a:lnTo>
                    <a:lnTo>
                      <a:pt x="109" y="25"/>
                    </a:lnTo>
                    <a:lnTo>
                      <a:pt x="144" y="25"/>
                    </a:lnTo>
                    <a:lnTo>
                      <a:pt x="179" y="23"/>
                    </a:lnTo>
                    <a:lnTo>
                      <a:pt x="210" y="21"/>
                    </a:lnTo>
                    <a:lnTo>
                      <a:pt x="238" y="21"/>
                    </a:lnTo>
                    <a:lnTo>
                      <a:pt x="267" y="19"/>
                    </a:lnTo>
                    <a:lnTo>
                      <a:pt x="290" y="17"/>
                    </a:lnTo>
                    <a:lnTo>
                      <a:pt x="313" y="15"/>
                    </a:lnTo>
                    <a:lnTo>
                      <a:pt x="333" y="13"/>
                    </a:lnTo>
                    <a:lnTo>
                      <a:pt x="348" y="10"/>
                    </a:lnTo>
                    <a:lnTo>
                      <a:pt x="360" y="8"/>
                    </a:lnTo>
                    <a:lnTo>
                      <a:pt x="369" y="6"/>
                    </a:lnTo>
                    <a:lnTo>
                      <a:pt x="375" y="4"/>
                    </a:lnTo>
                    <a:lnTo>
                      <a:pt x="377" y="0"/>
                    </a:lnTo>
                    <a:lnTo>
                      <a:pt x="371" y="0"/>
                    </a:lnTo>
                    <a:lnTo>
                      <a:pt x="369" y="2"/>
                    </a:lnTo>
                    <a:lnTo>
                      <a:pt x="363" y="6"/>
                    </a:lnTo>
                    <a:lnTo>
                      <a:pt x="354" y="8"/>
                    </a:lnTo>
                    <a:lnTo>
                      <a:pt x="342" y="10"/>
                    </a:lnTo>
                    <a:lnTo>
                      <a:pt x="327" y="12"/>
                    </a:lnTo>
                    <a:lnTo>
                      <a:pt x="308" y="15"/>
                    </a:lnTo>
                    <a:lnTo>
                      <a:pt x="286" y="17"/>
                    </a:lnTo>
                    <a:lnTo>
                      <a:pt x="261" y="19"/>
                    </a:lnTo>
                    <a:lnTo>
                      <a:pt x="235" y="19"/>
                    </a:lnTo>
                    <a:lnTo>
                      <a:pt x="206" y="21"/>
                    </a:lnTo>
                    <a:lnTo>
                      <a:pt x="175" y="23"/>
                    </a:lnTo>
                    <a:lnTo>
                      <a:pt x="142" y="23"/>
                    </a:lnTo>
                    <a:lnTo>
                      <a:pt x="108" y="25"/>
                    </a:lnTo>
                    <a:lnTo>
                      <a:pt x="73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A76BB865-5FDB-4647-9847-AAC1EE1A7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6" cy="12"/>
              </a:xfrm>
              <a:custGeom>
                <a:avLst/>
                <a:gdLst>
                  <a:gd name="T0" fmla="*/ 0 w 371"/>
                  <a:gd name="T1" fmla="*/ 25 h 25"/>
                  <a:gd name="T2" fmla="*/ 36 w 371"/>
                  <a:gd name="T3" fmla="*/ 25 h 25"/>
                  <a:gd name="T4" fmla="*/ 73 w 371"/>
                  <a:gd name="T5" fmla="*/ 25 h 25"/>
                  <a:gd name="T6" fmla="*/ 108 w 371"/>
                  <a:gd name="T7" fmla="*/ 25 h 25"/>
                  <a:gd name="T8" fmla="*/ 142 w 371"/>
                  <a:gd name="T9" fmla="*/ 23 h 25"/>
                  <a:gd name="T10" fmla="*/ 175 w 371"/>
                  <a:gd name="T11" fmla="*/ 23 h 25"/>
                  <a:gd name="T12" fmla="*/ 206 w 371"/>
                  <a:gd name="T13" fmla="*/ 21 h 25"/>
                  <a:gd name="T14" fmla="*/ 235 w 371"/>
                  <a:gd name="T15" fmla="*/ 19 h 25"/>
                  <a:gd name="T16" fmla="*/ 261 w 371"/>
                  <a:gd name="T17" fmla="*/ 19 h 25"/>
                  <a:gd name="T18" fmla="*/ 286 w 371"/>
                  <a:gd name="T19" fmla="*/ 17 h 25"/>
                  <a:gd name="T20" fmla="*/ 308 w 371"/>
                  <a:gd name="T21" fmla="*/ 15 h 25"/>
                  <a:gd name="T22" fmla="*/ 327 w 371"/>
                  <a:gd name="T23" fmla="*/ 12 h 25"/>
                  <a:gd name="T24" fmla="*/ 342 w 371"/>
                  <a:gd name="T25" fmla="*/ 10 h 25"/>
                  <a:gd name="T26" fmla="*/ 354 w 371"/>
                  <a:gd name="T27" fmla="*/ 8 h 25"/>
                  <a:gd name="T28" fmla="*/ 363 w 371"/>
                  <a:gd name="T29" fmla="*/ 6 h 25"/>
                  <a:gd name="T30" fmla="*/ 369 w 371"/>
                  <a:gd name="T31" fmla="*/ 2 h 25"/>
                  <a:gd name="T32" fmla="*/ 371 w 371"/>
                  <a:gd name="T33" fmla="*/ 0 h 25"/>
                  <a:gd name="T34" fmla="*/ 365 w 371"/>
                  <a:gd name="T35" fmla="*/ 0 h 25"/>
                  <a:gd name="T36" fmla="*/ 363 w 371"/>
                  <a:gd name="T37" fmla="*/ 2 h 25"/>
                  <a:gd name="T38" fmla="*/ 358 w 371"/>
                  <a:gd name="T39" fmla="*/ 6 h 25"/>
                  <a:gd name="T40" fmla="*/ 350 w 371"/>
                  <a:gd name="T41" fmla="*/ 8 h 25"/>
                  <a:gd name="T42" fmla="*/ 336 w 371"/>
                  <a:gd name="T43" fmla="*/ 10 h 25"/>
                  <a:gd name="T44" fmla="*/ 321 w 371"/>
                  <a:gd name="T45" fmla="*/ 12 h 25"/>
                  <a:gd name="T46" fmla="*/ 304 w 371"/>
                  <a:gd name="T47" fmla="*/ 13 h 25"/>
                  <a:gd name="T48" fmla="*/ 283 w 371"/>
                  <a:gd name="T49" fmla="*/ 15 h 25"/>
                  <a:gd name="T50" fmla="*/ 258 w 371"/>
                  <a:gd name="T51" fmla="*/ 17 h 25"/>
                  <a:gd name="T52" fmla="*/ 233 w 371"/>
                  <a:gd name="T53" fmla="*/ 19 h 25"/>
                  <a:gd name="T54" fmla="*/ 204 w 371"/>
                  <a:gd name="T55" fmla="*/ 21 h 25"/>
                  <a:gd name="T56" fmla="*/ 173 w 371"/>
                  <a:gd name="T57" fmla="*/ 23 h 25"/>
                  <a:gd name="T58" fmla="*/ 140 w 371"/>
                  <a:gd name="T59" fmla="*/ 23 h 25"/>
                  <a:gd name="T60" fmla="*/ 106 w 371"/>
                  <a:gd name="T61" fmla="*/ 25 h 25"/>
                  <a:gd name="T62" fmla="*/ 71 w 371"/>
                  <a:gd name="T63" fmla="*/ 25 h 25"/>
                  <a:gd name="T64" fmla="*/ 36 w 371"/>
                  <a:gd name="T65" fmla="*/ 25 h 25"/>
                  <a:gd name="T66" fmla="*/ 0 w 371"/>
                  <a:gd name="T67" fmla="*/ 25 h 25"/>
                  <a:gd name="T68" fmla="*/ 0 w 371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1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3" y="25"/>
                    </a:lnTo>
                    <a:lnTo>
                      <a:pt x="108" y="25"/>
                    </a:lnTo>
                    <a:lnTo>
                      <a:pt x="142" y="23"/>
                    </a:lnTo>
                    <a:lnTo>
                      <a:pt x="175" y="23"/>
                    </a:lnTo>
                    <a:lnTo>
                      <a:pt x="206" y="21"/>
                    </a:lnTo>
                    <a:lnTo>
                      <a:pt x="235" y="19"/>
                    </a:lnTo>
                    <a:lnTo>
                      <a:pt x="261" y="19"/>
                    </a:lnTo>
                    <a:lnTo>
                      <a:pt x="286" y="17"/>
                    </a:lnTo>
                    <a:lnTo>
                      <a:pt x="308" y="15"/>
                    </a:lnTo>
                    <a:lnTo>
                      <a:pt x="327" y="12"/>
                    </a:lnTo>
                    <a:lnTo>
                      <a:pt x="342" y="10"/>
                    </a:lnTo>
                    <a:lnTo>
                      <a:pt x="354" y="8"/>
                    </a:lnTo>
                    <a:lnTo>
                      <a:pt x="363" y="6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65" y="0"/>
                    </a:lnTo>
                    <a:lnTo>
                      <a:pt x="363" y="2"/>
                    </a:lnTo>
                    <a:lnTo>
                      <a:pt x="358" y="6"/>
                    </a:lnTo>
                    <a:lnTo>
                      <a:pt x="350" y="8"/>
                    </a:lnTo>
                    <a:lnTo>
                      <a:pt x="336" y="10"/>
                    </a:lnTo>
                    <a:lnTo>
                      <a:pt x="321" y="12"/>
                    </a:lnTo>
                    <a:lnTo>
                      <a:pt x="304" y="13"/>
                    </a:lnTo>
                    <a:lnTo>
                      <a:pt x="283" y="15"/>
                    </a:lnTo>
                    <a:lnTo>
                      <a:pt x="258" y="17"/>
                    </a:lnTo>
                    <a:lnTo>
                      <a:pt x="233" y="19"/>
                    </a:lnTo>
                    <a:lnTo>
                      <a:pt x="204" y="21"/>
                    </a:lnTo>
                    <a:lnTo>
                      <a:pt x="173" y="23"/>
                    </a:lnTo>
                    <a:lnTo>
                      <a:pt x="140" y="23"/>
                    </a:lnTo>
                    <a:lnTo>
                      <a:pt x="106" y="25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88">
                <a:extLst>
                  <a:ext uri="{FF2B5EF4-FFF2-40B4-BE49-F238E27FC236}">
                    <a16:creationId xmlns:a16="http://schemas.microsoft.com/office/drawing/2014/main" id="{F24F52BA-4553-4724-A3D7-2992AB86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3" cy="12"/>
              </a:xfrm>
              <a:custGeom>
                <a:avLst/>
                <a:gdLst>
                  <a:gd name="T0" fmla="*/ 0 w 365"/>
                  <a:gd name="T1" fmla="*/ 25 h 25"/>
                  <a:gd name="T2" fmla="*/ 36 w 365"/>
                  <a:gd name="T3" fmla="*/ 25 h 25"/>
                  <a:gd name="T4" fmla="*/ 71 w 365"/>
                  <a:gd name="T5" fmla="*/ 25 h 25"/>
                  <a:gd name="T6" fmla="*/ 106 w 365"/>
                  <a:gd name="T7" fmla="*/ 25 h 25"/>
                  <a:gd name="T8" fmla="*/ 140 w 365"/>
                  <a:gd name="T9" fmla="*/ 23 h 25"/>
                  <a:gd name="T10" fmla="*/ 173 w 365"/>
                  <a:gd name="T11" fmla="*/ 23 h 25"/>
                  <a:gd name="T12" fmla="*/ 204 w 365"/>
                  <a:gd name="T13" fmla="*/ 21 h 25"/>
                  <a:gd name="T14" fmla="*/ 233 w 365"/>
                  <a:gd name="T15" fmla="*/ 19 h 25"/>
                  <a:gd name="T16" fmla="*/ 258 w 365"/>
                  <a:gd name="T17" fmla="*/ 17 h 25"/>
                  <a:gd name="T18" fmla="*/ 283 w 365"/>
                  <a:gd name="T19" fmla="*/ 15 h 25"/>
                  <a:gd name="T20" fmla="*/ 304 w 365"/>
                  <a:gd name="T21" fmla="*/ 13 h 25"/>
                  <a:gd name="T22" fmla="*/ 321 w 365"/>
                  <a:gd name="T23" fmla="*/ 12 h 25"/>
                  <a:gd name="T24" fmla="*/ 336 w 365"/>
                  <a:gd name="T25" fmla="*/ 10 h 25"/>
                  <a:gd name="T26" fmla="*/ 350 w 365"/>
                  <a:gd name="T27" fmla="*/ 8 h 25"/>
                  <a:gd name="T28" fmla="*/ 358 w 365"/>
                  <a:gd name="T29" fmla="*/ 6 h 25"/>
                  <a:gd name="T30" fmla="*/ 363 w 365"/>
                  <a:gd name="T31" fmla="*/ 2 h 25"/>
                  <a:gd name="T32" fmla="*/ 365 w 365"/>
                  <a:gd name="T33" fmla="*/ 0 h 25"/>
                  <a:gd name="T34" fmla="*/ 360 w 365"/>
                  <a:gd name="T35" fmla="*/ 0 h 25"/>
                  <a:gd name="T36" fmla="*/ 358 w 365"/>
                  <a:gd name="T37" fmla="*/ 2 h 25"/>
                  <a:gd name="T38" fmla="*/ 352 w 365"/>
                  <a:gd name="T39" fmla="*/ 6 h 25"/>
                  <a:gd name="T40" fmla="*/ 344 w 365"/>
                  <a:gd name="T41" fmla="*/ 8 h 25"/>
                  <a:gd name="T42" fmla="*/ 333 w 365"/>
                  <a:gd name="T43" fmla="*/ 10 h 25"/>
                  <a:gd name="T44" fmla="*/ 317 w 365"/>
                  <a:gd name="T45" fmla="*/ 12 h 25"/>
                  <a:gd name="T46" fmla="*/ 298 w 365"/>
                  <a:gd name="T47" fmla="*/ 13 h 25"/>
                  <a:gd name="T48" fmla="*/ 277 w 365"/>
                  <a:gd name="T49" fmla="*/ 15 h 25"/>
                  <a:gd name="T50" fmla="*/ 254 w 365"/>
                  <a:gd name="T51" fmla="*/ 17 h 25"/>
                  <a:gd name="T52" fmla="*/ 229 w 365"/>
                  <a:gd name="T53" fmla="*/ 19 h 25"/>
                  <a:gd name="T54" fmla="*/ 200 w 365"/>
                  <a:gd name="T55" fmla="*/ 21 h 25"/>
                  <a:gd name="T56" fmla="*/ 169 w 365"/>
                  <a:gd name="T57" fmla="*/ 21 h 25"/>
                  <a:gd name="T58" fmla="*/ 138 w 365"/>
                  <a:gd name="T59" fmla="*/ 23 h 25"/>
                  <a:gd name="T60" fmla="*/ 106 w 365"/>
                  <a:gd name="T61" fmla="*/ 23 h 25"/>
                  <a:gd name="T62" fmla="*/ 71 w 365"/>
                  <a:gd name="T63" fmla="*/ 25 h 25"/>
                  <a:gd name="T64" fmla="*/ 36 w 365"/>
                  <a:gd name="T65" fmla="*/ 25 h 25"/>
                  <a:gd name="T66" fmla="*/ 0 w 365"/>
                  <a:gd name="T67" fmla="*/ 25 h 25"/>
                  <a:gd name="T68" fmla="*/ 0 w 365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5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5"/>
                    </a:lnTo>
                    <a:lnTo>
                      <a:pt x="140" y="23"/>
                    </a:lnTo>
                    <a:lnTo>
                      <a:pt x="173" y="23"/>
                    </a:lnTo>
                    <a:lnTo>
                      <a:pt x="204" y="21"/>
                    </a:lnTo>
                    <a:lnTo>
                      <a:pt x="233" y="19"/>
                    </a:lnTo>
                    <a:lnTo>
                      <a:pt x="258" y="17"/>
                    </a:lnTo>
                    <a:lnTo>
                      <a:pt x="283" y="15"/>
                    </a:lnTo>
                    <a:lnTo>
                      <a:pt x="304" y="13"/>
                    </a:lnTo>
                    <a:lnTo>
                      <a:pt x="321" y="12"/>
                    </a:lnTo>
                    <a:lnTo>
                      <a:pt x="336" y="10"/>
                    </a:lnTo>
                    <a:lnTo>
                      <a:pt x="350" y="8"/>
                    </a:lnTo>
                    <a:lnTo>
                      <a:pt x="358" y="6"/>
                    </a:lnTo>
                    <a:lnTo>
                      <a:pt x="363" y="2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8" y="2"/>
                    </a:lnTo>
                    <a:lnTo>
                      <a:pt x="352" y="6"/>
                    </a:lnTo>
                    <a:lnTo>
                      <a:pt x="344" y="8"/>
                    </a:lnTo>
                    <a:lnTo>
                      <a:pt x="333" y="10"/>
                    </a:lnTo>
                    <a:lnTo>
                      <a:pt x="317" y="12"/>
                    </a:lnTo>
                    <a:lnTo>
                      <a:pt x="298" y="13"/>
                    </a:lnTo>
                    <a:lnTo>
                      <a:pt x="277" y="15"/>
                    </a:lnTo>
                    <a:lnTo>
                      <a:pt x="254" y="17"/>
                    </a:lnTo>
                    <a:lnTo>
                      <a:pt x="229" y="19"/>
                    </a:lnTo>
                    <a:lnTo>
                      <a:pt x="200" y="21"/>
                    </a:lnTo>
                    <a:lnTo>
                      <a:pt x="169" y="21"/>
                    </a:lnTo>
                    <a:lnTo>
                      <a:pt x="138" y="23"/>
                    </a:lnTo>
                    <a:lnTo>
                      <a:pt x="106" y="23"/>
                    </a:lnTo>
                    <a:lnTo>
                      <a:pt x="71" y="25"/>
                    </a:lnTo>
                    <a:lnTo>
                      <a:pt x="36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89">
                <a:extLst>
                  <a:ext uri="{FF2B5EF4-FFF2-40B4-BE49-F238E27FC236}">
                    <a16:creationId xmlns:a16="http://schemas.microsoft.com/office/drawing/2014/main" id="{403F1168-4A58-4988-8955-48DA38AA0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0" cy="12"/>
              </a:xfrm>
              <a:custGeom>
                <a:avLst/>
                <a:gdLst>
                  <a:gd name="T0" fmla="*/ 0 w 360"/>
                  <a:gd name="T1" fmla="*/ 25 h 25"/>
                  <a:gd name="T2" fmla="*/ 36 w 360"/>
                  <a:gd name="T3" fmla="*/ 25 h 25"/>
                  <a:gd name="T4" fmla="*/ 71 w 360"/>
                  <a:gd name="T5" fmla="*/ 25 h 25"/>
                  <a:gd name="T6" fmla="*/ 106 w 360"/>
                  <a:gd name="T7" fmla="*/ 23 h 25"/>
                  <a:gd name="T8" fmla="*/ 138 w 360"/>
                  <a:gd name="T9" fmla="*/ 23 h 25"/>
                  <a:gd name="T10" fmla="*/ 169 w 360"/>
                  <a:gd name="T11" fmla="*/ 21 h 25"/>
                  <a:gd name="T12" fmla="*/ 200 w 360"/>
                  <a:gd name="T13" fmla="*/ 21 h 25"/>
                  <a:gd name="T14" fmla="*/ 229 w 360"/>
                  <a:gd name="T15" fmla="*/ 19 h 25"/>
                  <a:gd name="T16" fmla="*/ 254 w 360"/>
                  <a:gd name="T17" fmla="*/ 17 h 25"/>
                  <a:gd name="T18" fmla="*/ 277 w 360"/>
                  <a:gd name="T19" fmla="*/ 15 h 25"/>
                  <a:gd name="T20" fmla="*/ 298 w 360"/>
                  <a:gd name="T21" fmla="*/ 13 h 25"/>
                  <a:gd name="T22" fmla="*/ 317 w 360"/>
                  <a:gd name="T23" fmla="*/ 12 h 25"/>
                  <a:gd name="T24" fmla="*/ 333 w 360"/>
                  <a:gd name="T25" fmla="*/ 10 h 25"/>
                  <a:gd name="T26" fmla="*/ 344 w 360"/>
                  <a:gd name="T27" fmla="*/ 8 h 25"/>
                  <a:gd name="T28" fmla="*/ 352 w 360"/>
                  <a:gd name="T29" fmla="*/ 6 h 25"/>
                  <a:gd name="T30" fmla="*/ 358 w 360"/>
                  <a:gd name="T31" fmla="*/ 2 h 25"/>
                  <a:gd name="T32" fmla="*/ 360 w 360"/>
                  <a:gd name="T33" fmla="*/ 0 h 25"/>
                  <a:gd name="T34" fmla="*/ 354 w 360"/>
                  <a:gd name="T35" fmla="*/ 0 h 25"/>
                  <a:gd name="T36" fmla="*/ 352 w 360"/>
                  <a:gd name="T37" fmla="*/ 2 h 25"/>
                  <a:gd name="T38" fmla="*/ 346 w 360"/>
                  <a:gd name="T39" fmla="*/ 6 h 25"/>
                  <a:gd name="T40" fmla="*/ 338 w 360"/>
                  <a:gd name="T41" fmla="*/ 8 h 25"/>
                  <a:gd name="T42" fmla="*/ 327 w 360"/>
                  <a:gd name="T43" fmla="*/ 10 h 25"/>
                  <a:gd name="T44" fmla="*/ 311 w 360"/>
                  <a:gd name="T45" fmla="*/ 12 h 25"/>
                  <a:gd name="T46" fmla="*/ 294 w 360"/>
                  <a:gd name="T47" fmla="*/ 13 h 25"/>
                  <a:gd name="T48" fmla="*/ 273 w 360"/>
                  <a:gd name="T49" fmla="*/ 15 h 25"/>
                  <a:gd name="T50" fmla="*/ 250 w 360"/>
                  <a:gd name="T51" fmla="*/ 17 h 25"/>
                  <a:gd name="T52" fmla="*/ 225 w 360"/>
                  <a:gd name="T53" fmla="*/ 19 h 25"/>
                  <a:gd name="T54" fmla="*/ 196 w 360"/>
                  <a:gd name="T55" fmla="*/ 21 h 25"/>
                  <a:gd name="T56" fmla="*/ 167 w 360"/>
                  <a:gd name="T57" fmla="*/ 21 h 25"/>
                  <a:gd name="T58" fmla="*/ 136 w 360"/>
                  <a:gd name="T59" fmla="*/ 23 h 25"/>
                  <a:gd name="T60" fmla="*/ 104 w 360"/>
                  <a:gd name="T61" fmla="*/ 23 h 25"/>
                  <a:gd name="T62" fmla="*/ 69 w 360"/>
                  <a:gd name="T63" fmla="*/ 25 h 25"/>
                  <a:gd name="T64" fmla="*/ 34 w 360"/>
                  <a:gd name="T65" fmla="*/ 25 h 25"/>
                  <a:gd name="T66" fmla="*/ 0 w 360"/>
                  <a:gd name="T67" fmla="*/ 25 h 25"/>
                  <a:gd name="T68" fmla="*/ 0 w 360"/>
                  <a:gd name="T6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0" h="25">
                    <a:moveTo>
                      <a:pt x="0" y="25"/>
                    </a:moveTo>
                    <a:lnTo>
                      <a:pt x="36" y="25"/>
                    </a:lnTo>
                    <a:lnTo>
                      <a:pt x="71" y="25"/>
                    </a:lnTo>
                    <a:lnTo>
                      <a:pt x="106" y="23"/>
                    </a:lnTo>
                    <a:lnTo>
                      <a:pt x="138" y="23"/>
                    </a:lnTo>
                    <a:lnTo>
                      <a:pt x="169" y="21"/>
                    </a:lnTo>
                    <a:lnTo>
                      <a:pt x="200" y="21"/>
                    </a:lnTo>
                    <a:lnTo>
                      <a:pt x="229" y="19"/>
                    </a:lnTo>
                    <a:lnTo>
                      <a:pt x="254" y="17"/>
                    </a:lnTo>
                    <a:lnTo>
                      <a:pt x="277" y="15"/>
                    </a:lnTo>
                    <a:lnTo>
                      <a:pt x="298" y="13"/>
                    </a:lnTo>
                    <a:lnTo>
                      <a:pt x="317" y="12"/>
                    </a:lnTo>
                    <a:lnTo>
                      <a:pt x="333" y="10"/>
                    </a:lnTo>
                    <a:lnTo>
                      <a:pt x="344" y="8"/>
                    </a:lnTo>
                    <a:lnTo>
                      <a:pt x="352" y="6"/>
                    </a:lnTo>
                    <a:lnTo>
                      <a:pt x="358" y="2"/>
                    </a:lnTo>
                    <a:lnTo>
                      <a:pt x="360" y="0"/>
                    </a:lnTo>
                    <a:lnTo>
                      <a:pt x="354" y="0"/>
                    </a:lnTo>
                    <a:lnTo>
                      <a:pt x="352" y="2"/>
                    </a:lnTo>
                    <a:lnTo>
                      <a:pt x="346" y="6"/>
                    </a:lnTo>
                    <a:lnTo>
                      <a:pt x="338" y="8"/>
                    </a:lnTo>
                    <a:lnTo>
                      <a:pt x="327" y="10"/>
                    </a:lnTo>
                    <a:lnTo>
                      <a:pt x="311" y="12"/>
                    </a:lnTo>
                    <a:lnTo>
                      <a:pt x="294" y="13"/>
                    </a:lnTo>
                    <a:lnTo>
                      <a:pt x="273" y="15"/>
                    </a:lnTo>
                    <a:lnTo>
                      <a:pt x="250" y="17"/>
                    </a:lnTo>
                    <a:lnTo>
                      <a:pt x="225" y="19"/>
                    </a:lnTo>
                    <a:lnTo>
                      <a:pt x="196" y="21"/>
                    </a:lnTo>
                    <a:lnTo>
                      <a:pt x="167" y="21"/>
                    </a:lnTo>
                    <a:lnTo>
                      <a:pt x="136" y="23"/>
                    </a:lnTo>
                    <a:lnTo>
                      <a:pt x="104" y="23"/>
                    </a:lnTo>
                    <a:lnTo>
                      <a:pt x="69" y="25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90">
                <a:extLst>
                  <a:ext uri="{FF2B5EF4-FFF2-40B4-BE49-F238E27FC236}">
                    <a16:creationId xmlns:a16="http://schemas.microsoft.com/office/drawing/2014/main" id="{542462F9-D2F9-4C93-B883-1FD35262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7" cy="12"/>
              </a:xfrm>
              <a:custGeom>
                <a:avLst/>
                <a:gdLst>
                  <a:gd name="T0" fmla="*/ 0 w 354"/>
                  <a:gd name="T1" fmla="*/ 25 h 25"/>
                  <a:gd name="T2" fmla="*/ 34 w 354"/>
                  <a:gd name="T3" fmla="*/ 25 h 25"/>
                  <a:gd name="T4" fmla="*/ 69 w 354"/>
                  <a:gd name="T5" fmla="*/ 25 h 25"/>
                  <a:gd name="T6" fmla="*/ 104 w 354"/>
                  <a:gd name="T7" fmla="*/ 23 h 25"/>
                  <a:gd name="T8" fmla="*/ 136 w 354"/>
                  <a:gd name="T9" fmla="*/ 23 h 25"/>
                  <a:gd name="T10" fmla="*/ 167 w 354"/>
                  <a:gd name="T11" fmla="*/ 21 h 25"/>
                  <a:gd name="T12" fmla="*/ 196 w 354"/>
                  <a:gd name="T13" fmla="*/ 21 h 25"/>
                  <a:gd name="T14" fmla="*/ 225 w 354"/>
                  <a:gd name="T15" fmla="*/ 19 h 25"/>
                  <a:gd name="T16" fmla="*/ 250 w 354"/>
                  <a:gd name="T17" fmla="*/ 17 h 25"/>
                  <a:gd name="T18" fmla="*/ 273 w 354"/>
                  <a:gd name="T19" fmla="*/ 15 h 25"/>
                  <a:gd name="T20" fmla="*/ 294 w 354"/>
                  <a:gd name="T21" fmla="*/ 13 h 25"/>
                  <a:gd name="T22" fmla="*/ 311 w 354"/>
                  <a:gd name="T23" fmla="*/ 12 h 25"/>
                  <a:gd name="T24" fmla="*/ 327 w 354"/>
                  <a:gd name="T25" fmla="*/ 10 h 25"/>
                  <a:gd name="T26" fmla="*/ 338 w 354"/>
                  <a:gd name="T27" fmla="*/ 8 h 25"/>
                  <a:gd name="T28" fmla="*/ 346 w 354"/>
                  <a:gd name="T29" fmla="*/ 6 h 25"/>
                  <a:gd name="T30" fmla="*/ 352 w 354"/>
                  <a:gd name="T31" fmla="*/ 2 h 25"/>
                  <a:gd name="T32" fmla="*/ 354 w 354"/>
                  <a:gd name="T33" fmla="*/ 0 h 25"/>
                  <a:gd name="T34" fmla="*/ 348 w 354"/>
                  <a:gd name="T35" fmla="*/ 0 h 25"/>
                  <a:gd name="T36" fmla="*/ 346 w 354"/>
                  <a:gd name="T37" fmla="*/ 2 h 25"/>
                  <a:gd name="T38" fmla="*/ 340 w 354"/>
                  <a:gd name="T39" fmla="*/ 6 h 25"/>
                  <a:gd name="T40" fmla="*/ 331 w 354"/>
                  <a:gd name="T41" fmla="*/ 8 h 25"/>
                  <a:gd name="T42" fmla="*/ 317 w 354"/>
                  <a:gd name="T43" fmla="*/ 10 h 25"/>
                  <a:gd name="T44" fmla="*/ 302 w 354"/>
                  <a:gd name="T45" fmla="*/ 12 h 25"/>
                  <a:gd name="T46" fmla="*/ 281 w 354"/>
                  <a:gd name="T47" fmla="*/ 13 h 25"/>
                  <a:gd name="T48" fmla="*/ 258 w 354"/>
                  <a:gd name="T49" fmla="*/ 15 h 25"/>
                  <a:gd name="T50" fmla="*/ 233 w 354"/>
                  <a:gd name="T51" fmla="*/ 17 h 25"/>
                  <a:gd name="T52" fmla="*/ 204 w 354"/>
                  <a:gd name="T53" fmla="*/ 19 h 25"/>
                  <a:gd name="T54" fmla="*/ 175 w 354"/>
                  <a:gd name="T55" fmla="*/ 21 h 25"/>
                  <a:gd name="T56" fmla="*/ 142 w 354"/>
                  <a:gd name="T57" fmla="*/ 21 h 25"/>
                  <a:gd name="T58" fmla="*/ 108 w 354"/>
                  <a:gd name="T59" fmla="*/ 23 h 25"/>
                  <a:gd name="T60" fmla="*/ 73 w 354"/>
                  <a:gd name="T61" fmla="*/ 23 h 25"/>
                  <a:gd name="T62" fmla="*/ 36 w 354"/>
                  <a:gd name="T63" fmla="*/ 23 h 25"/>
                  <a:gd name="T64" fmla="*/ 0 w 354"/>
                  <a:gd name="T65" fmla="*/ 25 h 25"/>
                  <a:gd name="T66" fmla="*/ 0 w 354"/>
                  <a:gd name="T6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4" h="25">
                    <a:moveTo>
                      <a:pt x="0" y="25"/>
                    </a:moveTo>
                    <a:lnTo>
                      <a:pt x="34" y="25"/>
                    </a:lnTo>
                    <a:lnTo>
                      <a:pt x="69" y="25"/>
                    </a:lnTo>
                    <a:lnTo>
                      <a:pt x="104" y="23"/>
                    </a:lnTo>
                    <a:lnTo>
                      <a:pt x="136" y="23"/>
                    </a:lnTo>
                    <a:lnTo>
                      <a:pt x="167" y="21"/>
                    </a:lnTo>
                    <a:lnTo>
                      <a:pt x="196" y="21"/>
                    </a:lnTo>
                    <a:lnTo>
                      <a:pt x="225" y="19"/>
                    </a:lnTo>
                    <a:lnTo>
                      <a:pt x="250" y="17"/>
                    </a:lnTo>
                    <a:lnTo>
                      <a:pt x="273" y="15"/>
                    </a:lnTo>
                    <a:lnTo>
                      <a:pt x="294" y="13"/>
                    </a:lnTo>
                    <a:lnTo>
                      <a:pt x="311" y="12"/>
                    </a:lnTo>
                    <a:lnTo>
                      <a:pt x="327" y="10"/>
                    </a:lnTo>
                    <a:lnTo>
                      <a:pt x="338" y="8"/>
                    </a:lnTo>
                    <a:lnTo>
                      <a:pt x="346" y="6"/>
                    </a:lnTo>
                    <a:lnTo>
                      <a:pt x="352" y="2"/>
                    </a:lnTo>
                    <a:lnTo>
                      <a:pt x="354" y="0"/>
                    </a:lnTo>
                    <a:lnTo>
                      <a:pt x="348" y="0"/>
                    </a:lnTo>
                    <a:lnTo>
                      <a:pt x="346" y="2"/>
                    </a:lnTo>
                    <a:lnTo>
                      <a:pt x="340" y="6"/>
                    </a:lnTo>
                    <a:lnTo>
                      <a:pt x="331" y="8"/>
                    </a:lnTo>
                    <a:lnTo>
                      <a:pt x="317" y="10"/>
                    </a:lnTo>
                    <a:lnTo>
                      <a:pt x="302" y="12"/>
                    </a:lnTo>
                    <a:lnTo>
                      <a:pt x="281" y="13"/>
                    </a:lnTo>
                    <a:lnTo>
                      <a:pt x="258" y="15"/>
                    </a:lnTo>
                    <a:lnTo>
                      <a:pt x="233" y="17"/>
                    </a:lnTo>
                    <a:lnTo>
                      <a:pt x="204" y="19"/>
                    </a:lnTo>
                    <a:lnTo>
                      <a:pt x="175" y="21"/>
                    </a:lnTo>
                    <a:lnTo>
                      <a:pt x="142" y="21"/>
                    </a:lnTo>
                    <a:lnTo>
                      <a:pt x="108" y="23"/>
                    </a:lnTo>
                    <a:lnTo>
                      <a:pt x="73" y="23"/>
                    </a:lnTo>
                    <a:lnTo>
                      <a:pt x="36" y="23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91">
                <a:extLst>
                  <a:ext uri="{FF2B5EF4-FFF2-40B4-BE49-F238E27FC236}">
                    <a16:creationId xmlns:a16="http://schemas.microsoft.com/office/drawing/2014/main" id="{1DF3D1AD-BD7C-4543-9B0E-22C48F630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4" cy="12"/>
              </a:xfrm>
              <a:custGeom>
                <a:avLst/>
                <a:gdLst>
                  <a:gd name="T0" fmla="*/ 0 w 348"/>
                  <a:gd name="T1" fmla="*/ 25 h 25"/>
                  <a:gd name="T2" fmla="*/ 36 w 348"/>
                  <a:gd name="T3" fmla="*/ 23 h 25"/>
                  <a:gd name="T4" fmla="*/ 73 w 348"/>
                  <a:gd name="T5" fmla="*/ 23 h 25"/>
                  <a:gd name="T6" fmla="*/ 108 w 348"/>
                  <a:gd name="T7" fmla="*/ 23 h 25"/>
                  <a:gd name="T8" fmla="*/ 142 w 348"/>
                  <a:gd name="T9" fmla="*/ 21 h 25"/>
                  <a:gd name="T10" fmla="*/ 175 w 348"/>
                  <a:gd name="T11" fmla="*/ 21 h 25"/>
                  <a:gd name="T12" fmla="*/ 204 w 348"/>
                  <a:gd name="T13" fmla="*/ 19 h 25"/>
                  <a:gd name="T14" fmla="*/ 233 w 348"/>
                  <a:gd name="T15" fmla="*/ 17 h 25"/>
                  <a:gd name="T16" fmla="*/ 258 w 348"/>
                  <a:gd name="T17" fmla="*/ 15 h 25"/>
                  <a:gd name="T18" fmla="*/ 281 w 348"/>
                  <a:gd name="T19" fmla="*/ 13 h 25"/>
                  <a:gd name="T20" fmla="*/ 302 w 348"/>
                  <a:gd name="T21" fmla="*/ 12 h 25"/>
                  <a:gd name="T22" fmla="*/ 317 w 348"/>
                  <a:gd name="T23" fmla="*/ 10 h 25"/>
                  <a:gd name="T24" fmla="*/ 331 w 348"/>
                  <a:gd name="T25" fmla="*/ 8 h 25"/>
                  <a:gd name="T26" fmla="*/ 340 w 348"/>
                  <a:gd name="T27" fmla="*/ 6 h 25"/>
                  <a:gd name="T28" fmla="*/ 346 w 348"/>
                  <a:gd name="T29" fmla="*/ 2 h 25"/>
                  <a:gd name="T30" fmla="*/ 348 w 348"/>
                  <a:gd name="T31" fmla="*/ 0 h 25"/>
                  <a:gd name="T32" fmla="*/ 342 w 348"/>
                  <a:gd name="T33" fmla="*/ 0 h 25"/>
                  <a:gd name="T34" fmla="*/ 340 w 348"/>
                  <a:gd name="T35" fmla="*/ 2 h 25"/>
                  <a:gd name="T36" fmla="*/ 335 w 348"/>
                  <a:gd name="T37" fmla="*/ 6 h 25"/>
                  <a:gd name="T38" fmla="*/ 325 w 348"/>
                  <a:gd name="T39" fmla="*/ 8 h 25"/>
                  <a:gd name="T40" fmla="*/ 311 w 348"/>
                  <a:gd name="T41" fmla="*/ 10 h 25"/>
                  <a:gd name="T42" fmla="*/ 296 w 348"/>
                  <a:gd name="T43" fmla="*/ 12 h 25"/>
                  <a:gd name="T44" fmla="*/ 277 w 348"/>
                  <a:gd name="T45" fmla="*/ 13 h 25"/>
                  <a:gd name="T46" fmla="*/ 254 w 348"/>
                  <a:gd name="T47" fmla="*/ 15 h 25"/>
                  <a:gd name="T48" fmla="*/ 229 w 348"/>
                  <a:gd name="T49" fmla="*/ 17 h 25"/>
                  <a:gd name="T50" fmla="*/ 202 w 348"/>
                  <a:gd name="T51" fmla="*/ 19 h 25"/>
                  <a:gd name="T52" fmla="*/ 171 w 348"/>
                  <a:gd name="T53" fmla="*/ 21 h 25"/>
                  <a:gd name="T54" fmla="*/ 140 w 348"/>
                  <a:gd name="T55" fmla="*/ 21 h 25"/>
                  <a:gd name="T56" fmla="*/ 106 w 348"/>
                  <a:gd name="T57" fmla="*/ 23 h 25"/>
                  <a:gd name="T58" fmla="*/ 71 w 348"/>
                  <a:gd name="T59" fmla="*/ 23 h 25"/>
                  <a:gd name="T60" fmla="*/ 36 w 348"/>
                  <a:gd name="T61" fmla="*/ 23 h 25"/>
                  <a:gd name="T62" fmla="*/ 0 w 348"/>
                  <a:gd name="T63" fmla="*/ 23 h 25"/>
                  <a:gd name="T64" fmla="*/ 0 w 348"/>
                  <a:gd name="T6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5">
                    <a:moveTo>
                      <a:pt x="0" y="25"/>
                    </a:moveTo>
                    <a:lnTo>
                      <a:pt x="36" y="23"/>
                    </a:lnTo>
                    <a:lnTo>
                      <a:pt x="73" y="23"/>
                    </a:lnTo>
                    <a:lnTo>
                      <a:pt x="108" y="23"/>
                    </a:lnTo>
                    <a:lnTo>
                      <a:pt x="142" y="21"/>
                    </a:lnTo>
                    <a:lnTo>
                      <a:pt x="175" y="21"/>
                    </a:lnTo>
                    <a:lnTo>
                      <a:pt x="204" y="19"/>
                    </a:lnTo>
                    <a:lnTo>
                      <a:pt x="233" y="17"/>
                    </a:lnTo>
                    <a:lnTo>
                      <a:pt x="258" y="15"/>
                    </a:lnTo>
                    <a:lnTo>
                      <a:pt x="281" y="13"/>
                    </a:lnTo>
                    <a:lnTo>
                      <a:pt x="302" y="12"/>
                    </a:lnTo>
                    <a:lnTo>
                      <a:pt x="317" y="10"/>
                    </a:lnTo>
                    <a:lnTo>
                      <a:pt x="331" y="8"/>
                    </a:lnTo>
                    <a:lnTo>
                      <a:pt x="340" y="6"/>
                    </a:lnTo>
                    <a:lnTo>
                      <a:pt x="346" y="2"/>
                    </a:lnTo>
                    <a:lnTo>
                      <a:pt x="348" y="0"/>
                    </a:lnTo>
                    <a:lnTo>
                      <a:pt x="342" y="0"/>
                    </a:lnTo>
                    <a:lnTo>
                      <a:pt x="340" y="2"/>
                    </a:lnTo>
                    <a:lnTo>
                      <a:pt x="335" y="6"/>
                    </a:lnTo>
                    <a:lnTo>
                      <a:pt x="325" y="8"/>
                    </a:lnTo>
                    <a:lnTo>
                      <a:pt x="311" y="10"/>
                    </a:lnTo>
                    <a:lnTo>
                      <a:pt x="296" y="12"/>
                    </a:lnTo>
                    <a:lnTo>
                      <a:pt x="277" y="13"/>
                    </a:lnTo>
                    <a:lnTo>
                      <a:pt x="254" y="15"/>
                    </a:lnTo>
                    <a:lnTo>
                      <a:pt x="229" y="17"/>
                    </a:lnTo>
                    <a:lnTo>
                      <a:pt x="202" y="19"/>
                    </a:lnTo>
                    <a:lnTo>
                      <a:pt x="171" y="21"/>
                    </a:lnTo>
                    <a:lnTo>
                      <a:pt x="140" y="21"/>
                    </a:lnTo>
                    <a:lnTo>
                      <a:pt x="106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92">
                <a:extLst>
                  <a:ext uri="{FF2B5EF4-FFF2-40B4-BE49-F238E27FC236}">
                    <a16:creationId xmlns:a16="http://schemas.microsoft.com/office/drawing/2014/main" id="{09441942-8144-4E5A-B708-CB33248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71" cy="12"/>
              </a:xfrm>
              <a:custGeom>
                <a:avLst/>
                <a:gdLst>
                  <a:gd name="T0" fmla="*/ 0 w 342"/>
                  <a:gd name="T1" fmla="*/ 23 h 23"/>
                  <a:gd name="T2" fmla="*/ 36 w 342"/>
                  <a:gd name="T3" fmla="*/ 23 h 23"/>
                  <a:gd name="T4" fmla="*/ 71 w 342"/>
                  <a:gd name="T5" fmla="*/ 23 h 23"/>
                  <a:gd name="T6" fmla="*/ 106 w 342"/>
                  <a:gd name="T7" fmla="*/ 23 h 23"/>
                  <a:gd name="T8" fmla="*/ 140 w 342"/>
                  <a:gd name="T9" fmla="*/ 21 h 23"/>
                  <a:gd name="T10" fmla="*/ 171 w 342"/>
                  <a:gd name="T11" fmla="*/ 21 h 23"/>
                  <a:gd name="T12" fmla="*/ 202 w 342"/>
                  <a:gd name="T13" fmla="*/ 19 h 23"/>
                  <a:gd name="T14" fmla="*/ 229 w 342"/>
                  <a:gd name="T15" fmla="*/ 17 h 23"/>
                  <a:gd name="T16" fmla="*/ 254 w 342"/>
                  <a:gd name="T17" fmla="*/ 15 h 23"/>
                  <a:gd name="T18" fmla="*/ 277 w 342"/>
                  <a:gd name="T19" fmla="*/ 13 h 23"/>
                  <a:gd name="T20" fmla="*/ 296 w 342"/>
                  <a:gd name="T21" fmla="*/ 12 h 23"/>
                  <a:gd name="T22" fmla="*/ 311 w 342"/>
                  <a:gd name="T23" fmla="*/ 10 h 23"/>
                  <a:gd name="T24" fmla="*/ 325 w 342"/>
                  <a:gd name="T25" fmla="*/ 8 h 23"/>
                  <a:gd name="T26" fmla="*/ 335 w 342"/>
                  <a:gd name="T27" fmla="*/ 6 h 23"/>
                  <a:gd name="T28" fmla="*/ 340 w 342"/>
                  <a:gd name="T29" fmla="*/ 2 h 23"/>
                  <a:gd name="T30" fmla="*/ 342 w 342"/>
                  <a:gd name="T31" fmla="*/ 0 h 23"/>
                  <a:gd name="T32" fmla="*/ 336 w 342"/>
                  <a:gd name="T33" fmla="*/ 0 h 23"/>
                  <a:gd name="T34" fmla="*/ 335 w 342"/>
                  <a:gd name="T35" fmla="*/ 2 h 23"/>
                  <a:gd name="T36" fmla="*/ 329 w 342"/>
                  <a:gd name="T37" fmla="*/ 6 h 23"/>
                  <a:gd name="T38" fmla="*/ 319 w 342"/>
                  <a:gd name="T39" fmla="*/ 8 h 23"/>
                  <a:gd name="T40" fmla="*/ 308 w 342"/>
                  <a:gd name="T41" fmla="*/ 10 h 23"/>
                  <a:gd name="T42" fmla="*/ 290 w 342"/>
                  <a:gd name="T43" fmla="*/ 12 h 23"/>
                  <a:gd name="T44" fmla="*/ 271 w 342"/>
                  <a:gd name="T45" fmla="*/ 13 h 23"/>
                  <a:gd name="T46" fmla="*/ 250 w 342"/>
                  <a:gd name="T47" fmla="*/ 15 h 23"/>
                  <a:gd name="T48" fmla="*/ 225 w 342"/>
                  <a:gd name="T49" fmla="*/ 17 h 23"/>
                  <a:gd name="T50" fmla="*/ 198 w 342"/>
                  <a:gd name="T51" fmla="*/ 19 h 23"/>
                  <a:gd name="T52" fmla="*/ 169 w 342"/>
                  <a:gd name="T53" fmla="*/ 21 h 23"/>
                  <a:gd name="T54" fmla="*/ 136 w 342"/>
                  <a:gd name="T55" fmla="*/ 21 h 23"/>
                  <a:gd name="T56" fmla="*/ 104 w 342"/>
                  <a:gd name="T57" fmla="*/ 23 h 23"/>
                  <a:gd name="T58" fmla="*/ 71 w 342"/>
                  <a:gd name="T59" fmla="*/ 23 h 23"/>
                  <a:gd name="T60" fmla="*/ 36 w 342"/>
                  <a:gd name="T61" fmla="*/ 23 h 23"/>
                  <a:gd name="T62" fmla="*/ 0 w 342"/>
                  <a:gd name="T63" fmla="*/ 23 h 23"/>
                  <a:gd name="T64" fmla="*/ 0 w 342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2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6" y="23"/>
                    </a:lnTo>
                    <a:lnTo>
                      <a:pt x="140" y="21"/>
                    </a:lnTo>
                    <a:lnTo>
                      <a:pt x="171" y="21"/>
                    </a:lnTo>
                    <a:lnTo>
                      <a:pt x="202" y="19"/>
                    </a:lnTo>
                    <a:lnTo>
                      <a:pt x="229" y="17"/>
                    </a:lnTo>
                    <a:lnTo>
                      <a:pt x="254" y="15"/>
                    </a:lnTo>
                    <a:lnTo>
                      <a:pt x="277" y="13"/>
                    </a:lnTo>
                    <a:lnTo>
                      <a:pt x="296" y="12"/>
                    </a:lnTo>
                    <a:lnTo>
                      <a:pt x="311" y="10"/>
                    </a:lnTo>
                    <a:lnTo>
                      <a:pt x="325" y="8"/>
                    </a:lnTo>
                    <a:lnTo>
                      <a:pt x="335" y="6"/>
                    </a:lnTo>
                    <a:lnTo>
                      <a:pt x="340" y="2"/>
                    </a:lnTo>
                    <a:lnTo>
                      <a:pt x="342" y="0"/>
                    </a:lnTo>
                    <a:lnTo>
                      <a:pt x="336" y="0"/>
                    </a:lnTo>
                    <a:lnTo>
                      <a:pt x="335" y="2"/>
                    </a:lnTo>
                    <a:lnTo>
                      <a:pt x="329" y="6"/>
                    </a:lnTo>
                    <a:lnTo>
                      <a:pt x="319" y="8"/>
                    </a:lnTo>
                    <a:lnTo>
                      <a:pt x="308" y="10"/>
                    </a:lnTo>
                    <a:lnTo>
                      <a:pt x="290" y="12"/>
                    </a:lnTo>
                    <a:lnTo>
                      <a:pt x="271" y="13"/>
                    </a:lnTo>
                    <a:lnTo>
                      <a:pt x="250" y="15"/>
                    </a:lnTo>
                    <a:lnTo>
                      <a:pt x="225" y="17"/>
                    </a:lnTo>
                    <a:lnTo>
                      <a:pt x="198" y="19"/>
                    </a:lnTo>
                    <a:lnTo>
                      <a:pt x="169" y="21"/>
                    </a:lnTo>
                    <a:lnTo>
                      <a:pt x="136" y="21"/>
                    </a:lnTo>
                    <a:lnTo>
                      <a:pt x="104" y="23"/>
                    </a:lnTo>
                    <a:lnTo>
                      <a:pt x="71" y="23"/>
                    </a:lnTo>
                    <a:lnTo>
                      <a:pt x="36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93">
                <a:extLst>
                  <a:ext uri="{FF2B5EF4-FFF2-40B4-BE49-F238E27FC236}">
                    <a16:creationId xmlns:a16="http://schemas.microsoft.com/office/drawing/2014/main" id="{A9314256-DC19-4246-B542-71D85D3D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8" cy="12"/>
              </a:xfrm>
              <a:custGeom>
                <a:avLst/>
                <a:gdLst>
                  <a:gd name="T0" fmla="*/ 0 w 336"/>
                  <a:gd name="T1" fmla="*/ 23 h 23"/>
                  <a:gd name="T2" fmla="*/ 36 w 336"/>
                  <a:gd name="T3" fmla="*/ 23 h 23"/>
                  <a:gd name="T4" fmla="*/ 71 w 336"/>
                  <a:gd name="T5" fmla="*/ 23 h 23"/>
                  <a:gd name="T6" fmla="*/ 104 w 336"/>
                  <a:gd name="T7" fmla="*/ 23 h 23"/>
                  <a:gd name="T8" fmla="*/ 136 w 336"/>
                  <a:gd name="T9" fmla="*/ 21 h 23"/>
                  <a:gd name="T10" fmla="*/ 169 w 336"/>
                  <a:gd name="T11" fmla="*/ 21 h 23"/>
                  <a:gd name="T12" fmla="*/ 198 w 336"/>
                  <a:gd name="T13" fmla="*/ 19 h 23"/>
                  <a:gd name="T14" fmla="*/ 225 w 336"/>
                  <a:gd name="T15" fmla="*/ 17 h 23"/>
                  <a:gd name="T16" fmla="*/ 250 w 336"/>
                  <a:gd name="T17" fmla="*/ 15 h 23"/>
                  <a:gd name="T18" fmla="*/ 271 w 336"/>
                  <a:gd name="T19" fmla="*/ 13 h 23"/>
                  <a:gd name="T20" fmla="*/ 290 w 336"/>
                  <a:gd name="T21" fmla="*/ 12 h 23"/>
                  <a:gd name="T22" fmla="*/ 308 w 336"/>
                  <a:gd name="T23" fmla="*/ 10 h 23"/>
                  <a:gd name="T24" fmla="*/ 319 w 336"/>
                  <a:gd name="T25" fmla="*/ 8 h 23"/>
                  <a:gd name="T26" fmla="*/ 329 w 336"/>
                  <a:gd name="T27" fmla="*/ 6 h 23"/>
                  <a:gd name="T28" fmla="*/ 335 w 336"/>
                  <a:gd name="T29" fmla="*/ 2 h 23"/>
                  <a:gd name="T30" fmla="*/ 336 w 336"/>
                  <a:gd name="T31" fmla="*/ 0 h 23"/>
                  <a:gd name="T32" fmla="*/ 331 w 336"/>
                  <a:gd name="T33" fmla="*/ 0 h 23"/>
                  <a:gd name="T34" fmla="*/ 329 w 336"/>
                  <a:gd name="T35" fmla="*/ 2 h 23"/>
                  <a:gd name="T36" fmla="*/ 323 w 336"/>
                  <a:gd name="T37" fmla="*/ 6 h 23"/>
                  <a:gd name="T38" fmla="*/ 313 w 336"/>
                  <a:gd name="T39" fmla="*/ 8 h 23"/>
                  <a:gd name="T40" fmla="*/ 302 w 336"/>
                  <a:gd name="T41" fmla="*/ 10 h 23"/>
                  <a:gd name="T42" fmla="*/ 286 w 336"/>
                  <a:gd name="T43" fmla="*/ 12 h 23"/>
                  <a:gd name="T44" fmla="*/ 267 w 336"/>
                  <a:gd name="T45" fmla="*/ 13 h 23"/>
                  <a:gd name="T46" fmla="*/ 246 w 336"/>
                  <a:gd name="T47" fmla="*/ 15 h 23"/>
                  <a:gd name="T48" fmla="*/ 221 w 336"/>
                  <a:gd name="T49" fmla="*/ 17 h 23"/>
                  <a:gd name="T50" fmla="*/ 194 w 336"/>
                  <a:gd name="T51" fmla="*/ 19 h 23"/>
                  <a:gd name="T52" fmla="*/ 165 w 336"/>
                  <a:gd name="T53" fmla="*/ 19 h 23"/>
                  <a:gd name="T54" fmla="*/ 134 w 336"/>
                  <a:gd name="T55" fmla="*/ 21 h 23"/>
                  <a:gd name="T56" fmla="*/ 102 w 336"/>
                  <a:gd name="T57" fmla="*/ 21 h 23"/>
                  <a:gd name="T58" fmla="*/ 69 w 336"/>
                  <a:gd name="T59" fmla="*/ 23 h 23"/>
                  <a:gd name="T60" fmla="*/ 34 w 336"/>
                  <a:gd name="T61" fmla="*/ 23 h 23"/>
                  <a:gd name="T62" fmla="*/ 0 w 336"/>
                  <a:gd name="T63" fmla="*/ 23 h 23"/>
                  <a:gd name="T64" fmla="*/ 0 w 336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23">
                    <a:moveTo>
                      <a:pt x="0" y="23"/>
                    </a:moveTo>
                    <a:lnTo>
                      <a:pt x="36" y="23"/>
                    </a:lnTo>
                    <a:lnTo>
                      <a:pt x="71" y="23"/>
                    </a:lnTo>
                    <a:lnTo>
                      <a:pt x="104" y="23"/>
                    </a:lnTo>
                    <a:lnTo>
                      <a:pt x="136" y="21"/>
                    </a:lnTo>
                    <a:lnTo>
                      <a:pt x="169" y="21"/>
                    </a:lnTo>
                    <a:lnTo>
                      <a:pt x="198" y="19"/>
                    </a:lnTo>
                    <a:lnTo>
                      <a:pt x="225" y="17"/>
                    </a:lnTo>
                    <a:lnTo>
                      <a:pt x="250" y="15"/>
                    </a:lnTo>
                    <a:lnTo>
                      <a:pt x="271" y="13"/>
                    </a:lnTo>
                    <a:lnTo>
                      <a:pt x="290" y="12"/>
                    </a:lnTo>
                    <a:lnTo>
                      <a:pt x="308" y="10"/>
                    </a:lnTo>
                    <a:lnTo>
                      <a:pt x="319" y="8"/>
                    </a:lnTo>
                    <a:lnTo>
                      <a:pt x="329" y="6"/>
                    </a:lnTo>
                    <a:lnTo>
                      <a:pt x="335" y="2"/>
                    </a:lnTo>
                    <a:lnTo>
                      <a:pt x="336" y="0"/>
                    </a:lnTo>
                    <a:lnTo>
                      <a:pt x="331" y="0"/>
                    </a:lnTo>
                    <a:lnTo>
                      <a:pt x="329" y="2"/>
                    </a:lnTo>
                    <a:lnTo>
                      <a:pt x="323" y="6"/>
                    </a:lnTo>
                    <a:lnTo>
                      <a:pt x="313" y="8"/>
                    </a:lnTo>
                    <a:lnTo>
                      <a:pt x="302" y="10"/>
                    </a:lnTo>
                    <a:lnTo>
                      <a:pt x="286" y="12"/>
                    </a:lnTo>
                    <a:lnTo>
                      <a:pt x="267" y="13"/>
                    </a:lnTo>
                    <a:lnTo>
                      <a:pt x="246" y="15"/>
                    </a:lnTo>
                    <a:lnTo>
                      <a:pt x="221" y="17"/>
                    </a:lnTo>
                    <a:lnTo>
                      <a:pt x="194" y="19"/>
                    </a:lnTo>
                    <a:lnTo>
                      <a:pt x="165" y="19"/>
                    </a:lnTo>
                    <a:lnTo>
                      <a:pt x="134" y="21"/>
                    </a:lnTo>
                    <a:lnTo>
                      <a:pt x="102" y="21"/>
                    </a:lnTo>
                    <a:lnTo>
                      <a:pt x="69" y="23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94">
                <a:extLst>
                  <a:ext uri="{FF2B5EF4-FFF2-40B4-BE49-F238E27FC236}">
                    <a16:creationId xmlns:a16="http://schemas.microsoft.com/office/drawing/2014/main" id="{7F5626C9-1AF8-4BF9-81DC-D80B23FB1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5" cy="12"/>
              </a:xfrm>
              <a:custGeom>
                <a:avLst/>
                <a:gdLst>
                  <a:gd name="T0" fmla="*/ 0 w 331"/>
                  <a:gd name="T1" fmla="*/ 23 h 23"/>
                  <a:gd name="T2" fmla="*/ 34 w 331"/>
                  <a:gd name="T3" fmla="*/ 23 h 23"/>
                  <a:gd name="T4" fmla="*/ 69 w 331"/>
                  <a:gd name="T5" fmla="*/ 23 h 23"/>
                  <a:gd name="T6" fmla="*/ 102 w 331"/>
                  <a:gd name="T7" fmla="*/ 21 h 23"/>
                  <a:gd name="T8" fmla="*/ 134 w 331"/>
                  <a:gd name="T9" fmla="*/ 21 h 23"/>
                  <a:gd name="T10" fmla="*/ 165 w 331"/>
                  <a:gd name="T11" fmla="*/ 19 h 23"/>
                  <a:gd name="T12" fmla="*/ 194 w 331"/>
                  <a:gd name="T13" fmla="*/ 19 h 23"/>
                  <a:gd name="T14" fmla="*/ 221 w 331"/>
                  <a:gd name="T15" fmla="*/ 17 h 23"/>
                  <a:gd name="T16" fmla="*/ 246 w 331"/>
                  <a:gd name="T17" fmla="*/ 15 h 23"/>
                  <a:gd name="T18" fmla="*/ 267 w 331"/>
                  <a:gd name="T19" fmla="*/ 13 h 23"/>
                  <a:gd name="T20" fmla="*/ 286 w 331"/>
                  <a:gd name="T21" fmla="*/ 12 h 23"/>
                  <a:gd name="T22" fmla="*/ 302 w 331"/>
                  <a:gd name="T23" fmla="*/ 10 h 23"/>
                  <a:gd name="T24" fmla="*/ 313 w 331"/>
                  <a:gd name="T25" fmla="*/ 8 h 23"/>
                  <a:gd name="T26" fmla="*/ 323 w 331"/>
                  <a:gd name="T27" fmla="*/ 6 h 23"/>
                  <a:gd name="T28" fmla="*/ 329 w 331"/>
                  <a:gd name="T29" fmla="*/ 2 h 23"/>
                  <a:gd name="T30" fmla="*/ 331 w 331"/>
                  <a:gd name="T31" fmla="*/ 0 h 23"/>
                  <a:gd name="T32" fmla="*/ 325 w 331"/>
                  <a:gd name="T33" fmla="*/ 0 h 23"/>
                  <a:gd name="T34" fmla="*/ 323 w 331"/>
                  <a:gd name="T35" fmla="*/ 2 h 23"/>
                  <a:gd name="T36" fmla="*/ 317 w 331"/>
                  <a:gd name="T37" fmla="*/ 6 h 23"/>
                  <a:gd name="T38" fmla="*/ 310 w 331"/>
                  <a:gd name="T39" fmla="*/ 8 h 23"/>
                  <a:gd name="T40" fmla="*/ 296 w 331"/>
                  <a:gd name="T41" fmla="*/ 10 h 23"/>
                  <a:gd name="T42" fmla="*/ 281 w 331"/>
                  <a:gd name="T43" fmla="*/ 12 h 23"/>
                  <a:gd name="T44" fmla="*/ 263 w 331"/>
                  <a:gd name="T45" fmla="*/ 13 h 23"/>
                  <a:gd name="T46" fmla="*/ 242 w 331"/>
                  <a:gd name="T47" fmla="*/ 15 h 23"/>
                  <a:gd name="T48" fmla="*/ 217 w 331"/>
                  <a:gd name="T49" fmla="*/ 17 h 23"/>
                  <a:gd name="T50" fmla="*/ 190 w 331"/>
                  <a:gd name="T51" fmla="*/ 19 h 23"/>
                  <a:gd name="T52" fmla="*/ 163 w 331"/>
                  <a:gd name="T53" fmla="*/ 19 h 23"/>
                  <a:gd name="T54" fmla="*/ 133 w 331"/>
                  <a:gd name="T55" fmla="*/ 21 h 23"/>
                  <a:gd name="T56" fmla="*/ 100 w 331"/>
                  <a:gd name="T57" fmla="*/ 21 h 23"/>
                  <a:gd name="T58" fmla="*/ 67 w 331"/>
                  <a:gd name="T59" fmla="*/ 21 h 23"/>
                  <a:gd name="T60" fmla="*/ 34 w 331"/>
                  <a:gd name="T61" fmla="*/ 23 h 23"/>
                  <a:gd name="T62" fmla="*/ 0 w 331"/>
                  <a:gd name="T63" fmla="*/ 23 h 23"/>
                  <a:gd name="T64" fmla="*/ 0 w 331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1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9" y="23"/>
                    </a:lnTo>
                    <a:lnTo>
                      <a:pt x="102" y="21"/>
                    </a:lnTo>
                    <a:lnTo>
                      <a:pt x="134" y="21"/>
                    </a:lnTo>
                    <a:lnTo>
                      <a:pt x="165" y="19"/>
                    </a:lnTo>
                    <a:lnTo>
                      <a:pt x="194" y="19"/>
                    </a:lnTo>
                    <a:lnTo>
                      <a:pt x="221" y="17"/>
                    </a:lnTo>
                    <a:lnTo>
                      <a:pt x="246" y="15"/>
                    </a:lnTo>
                    <a:lnTo>
                      <a:pt x="267" y="13"/>
                    </a:lnTo>
                    <a:lnTo>
                      <a:pt x="286" y="12"/>
                    </a:lnTo>
                    <a:lnTo>
                      <a:pt x="302" y="10"/>
                    </a:lnTo>
                    <a:lnTo>
                      <a:pt x="313" y="8"/>
                    </a:lnTo>
                    <a:lnTo>
                      <a:pt x="323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25" y="0"/>
                    </a:lnTo>
                    <a:lnTo>
                      <a:pt x="323" y="2"/>
                    </a:lnTo>
                    <a:lnTo>
                      <a:pt x="317" y="6"/>
                    </a:lnTo>
                    <a:lnTo>
                      <a:pt x="310" y="8"/>
                    </a:lnTo>
                    <a:lnTo>
                      <a:pt x="296" y="10"/>
                    </a:lnTo>
                    <a:lnTo>
                      <a:pt x="281" y="12"/>
                    </a:lnTo>
                    <a:lnTo>
                      <a:pt x="263" y="13"/>
                    </a:lnTo>
                    <a:lnTo>
                      <a:pt x="242" y="15"/>
                    </a:lnTo>
                    <a:lnTo>
                      <a:pt x="217" y="17"/>
                    </a:lnTo>
                    <a:lnTo>
                      <a:pt x="190" y="19"/>
                    </a:lnTo>
                    <a:lnTo>
                      <a:pt x="163" y="19"/>
                    </a:lnTo>
                    <a:lnTo>
                      <a:pt x="133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3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95">
                <a:extLst>
                  <a:ext uri="{FF2B5EF4-FFF2-40B4-BE49-F238E27FC236}">
                    <a16:creationId xmlns:a16="http://schemas.microsoft.com/office/drawing/2014/main" id="{05122B7E-AD8D-423B-8850-5ECA1097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2" cy="12"/>
              </a:xfrm>
              <a:custGeom>
                <a:avLst/>
                <a:gdLst>
                  <a:gd name="T0" fmla="*/ 0 w 325"/>
                  <a:gd name="T1" fmla="*/ 23 h 23"/>
                  <a:gd name="T2" fmla="*/ 34 w 325"/>
                  <a:gd name="T3" fmla="*/ 23 h 23"/>
                  <a:gd name="T4" fmla="*/ 67 w 325"/>
                  <a:gd name="T5" fmla="*/ 21 h 23"/>
                  <a:gd name="T6" fmla="*/ 100 w 325"/>
                  <a:gd name="T7" fmla="*/ 21 h 23"/>
                  <a:gd name="T8" fmla="*/ 133 w 325"/>
                  <a:gd name="T9" fmla="*/ 21 h 23"/>
                  <a:gd name="T10" fmla="*/ 163 w 325"/>
                  <a:gd name="T11" fmla="*/ 19 h 23"/>
                  <a:gd name="T12" fmla="*/ 190 w 325"/>
                  <a:gd name="T13" fmla="*/ 19 h 23"/>
                  <a:gd name="T14" fmla="*/ 217 w 325"/>
                  <a:gd name="T15" fmla="*/ 17 h 23"/>
                  <a:gd name="T16" fmla="*/ 242 w 325"/>
                  <a:gd name="T17" fmla="*/ 15 h 23"/>
                  <a:gd name="T18" fmla="*/ 263 w 325"/>
                  <a:gd name="T19" fmla="*/ 13 h 23"/>
                  <a:gd name="T20" fmla="*/ 281 w 325"/>
                  <a:gd name="T21" fmla="*/ 12 h 23"/>
                  <a:gd name="T22" fmla="*/ 296 w 325"/>
                  <a:gd name="T23" fmla="*/ 10 h 23"/>
                  <a:gd name="T24" fmla="*/ 310 w 325"/>
                  <a:gd name="T25" fmla="*/ 8 h 23"/>
                  <a:gd name="T26" fmla="*/ 317 w 325"/>
                  <a:gd name="T27" fmla="*/ 6 h 23"/>
                  <a:gd name="T28" fmla="*/ 323 w 325"/>
                  <a:gd name="T29" fmla="*/ 2 h 23"/>
                  <a:gd name="T30" fmla="*/ 325 w 325"/>
                  <a:gd name="T31" fmla="*/ 0 h 23"/>
                  <a:gd name="T32" fmla="*/ 319 w 325"/>
                  <a:gd name="T33" fmla="*/ 0 h 23"/>
                  <a:gd name="T34" fmla="*/ 317 w 325"/>
                  <a:gd name="T35" fmla="*/ 2 h 23"/>
                  <a:gd name="T36" fmla="*/ 311 w 325"/>
                  <a:gd name="T37" fmla="*/ 6 h 23"/>
                  <a:gd name="T38" fmla="*/ 304 w 325"/>
                  <a:gd name="T39" fmla="*/ 8 h 23"/>
                  <a:gd name="T40" fmla="*/ 290 w 325"/>
                  <a:gd name="T41" fmla="*/ 10 h 23"/>
                  <a:gd name="T42" fmla="*/ 277 w 325"/>
                  <a:gd name="T43" fmla="*/ 12 h 23"/>
                  <a:gd name="T44" fmla="*/ 258 w 325"/>
                  <a:gd name="T45" fmla="*/ 13 h 23"/>
                  <a:gd name="T46" fmla="*/ 236 w 325"/>
                  <a:gd name="T47" fmla="*/ 15 h 23"/>
                  <a:gd name="T48" fmla="*/ 213 w 325"/>
                  <a:gd name="T49" fmla="*/ 17 h 23"/>
                  <a:gd name="T50" fmla="*/ 188 w 325"/>
                  <a:gd name="T51" fmla="*/ 17 h 23"/>
                  <a:gd name="T52" fmla="*/ 159 w 325"/>
                  <a:gd name="T53" fmla="*/ 19 h 23"/>
                  <a:gd name="T54" fmla="*/ 131 w 325"/>
                  <a:gd name="T55" fmla="*/ 21 h 23"/>
                  <a:gd name="T56" fmla="*/ 100 w 325"/>
                  <a:gd name="T57" fmla="*/ 21 h 23"/>
                  <a:gd name="T58" fmla="*/ 67 w 325"/>
                  <a:gd name="T59" fmla="*/ 21 h 23"/>
                  <a:gd name="T60" fmla="*/ 34 w 325"/>
                  <a:gd name="T61" fmla="*/ 21 h 23"/>
                  <a:gd name="T62" fmla="*/ 0 w 325"/>
                  <a:gd name="T63" fmla="*/ 23 h 23"/>
                  <a:gd name="T64" fmla="*/ 0 w 325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23">
                    <a:moveTo>
                      <a:pt x="0" y="23"/>
                    </a:moveTo>
                    <a:lnTo>
                      <a:pt x="34" y="23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3" y="21"/>
                    </a:lnTo>
                    <a:lnTo>
                      <a:pt x="163" y="19"/>
                    </a:lnTo>
                    <a:lnTo>
                      <a:pt x="190" y="19"/>
                    </a:lnTo>
                    <a:lnTo>
                      <a:pt x="217" y="17"/>
                    </a:lnTo>
                    <a:lnTo>
                      <a:pt x="242" y="15"/>
                    </a:lnTo>
                    <a:lnTo>
                      <a:pt x="263" y="13"/>
                    </a:lnTo>
                    <a:lnTo>
                      <a:pt x="281" y="12"/>
                    </a:lnTo>
                    <a:lnTo>
                      <a:pt x="296" y="10"/>
                    </a:lnTo>
                    <a:lnTo>
                      <a:pt x="310" y="8"/>
                    </a:lnTo>
                    <a:lnTo>
                      <a:pt x="317" y="6"/>
                    </a:lnTo>
                    <a:lnTo>
                      <a:pt x="323" y="2"/>
                    </a:lnTo>
                    <a:lnTo>
                      <a:pt x="325" y="0"/>
                    </a:lnTo>
                    <a:lnTo>
                      <a:pt x="319" y="0"/>
                    </a:lnTo>
                    <a:lnTo>
                      <a:pt x="317" y="2"/>
                    </a:lnTo>
                    <a:lnTo>
                      <a:pt x="311" y="6"/>
                    </a:lnTo>
                    <a:lnTo>
                      <a:pt x="304" y="8"/>
                    </a:lnTo>
                    <a:lnTo>
                      <a:pt x="290" y="10"/>
                    </a:lnTo>
                    <a:lnTo>
                      <a:pt x="277" y="12"/>
                    </a:lnTo>
                    <a:lnTo>
                      <a:pt x="258" y="13"/>
                    </a:lnTo>
                    <a:lnTo>
                      <a:pt x="236" y="15"/>
                    </a:lnTo>
                    <a:lnTo>
                      <a:pt x="213" y="17"/>
                    </a:lnTo>
                    <a:lnTo>
                      <a:pt x="188" y="17"/>
                    </a:lnTo>
                    <a:lnTo>
                      <a:pt x="159" y="19"/>
                    </a:lnTo>
                    <a:lnTo>
                      <a:pt x="131" y="21"/>
                    </a:lnTo>
                    <a:lnTo>
                      <a:pt x="100" y="21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96">
                <a:extLst>
                  <a:ext uri="{FF2B5EF4-FFF2-40B4-BE49-F238E27FC236}">
                    <a16:creationId xmlns:a16="http://schemas.microsoft.com/office/drawing/2014/main" id="{561A2584-5A53-4911-A8A4-C18A219A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60" cy="12"/>
              </a:xfrm>
              <a:custGeom>
                <a:avLst/>
                <a:gdLst>
                  <a:gd name="T0" fmla="*/ 0 w 319"/>
                  <a:gd name="T1" fmla="*/ 23 h 23"/>
                  <a:gd name="T2" fmla="*/ 34 w 319"/>
                  <a:gd name="T3" fmla="*/ 21 h 23"/>
                  <a:gd name="T4" fmla="*/ 67 w 319"/>
                  <a:gd name="T5" fmla="*/ 21 h 23"/>
                  <a:gd name="T6" fmla="*/ 100 w 319"/>
                  <a:gd name="T7" fmla="*/ 21 h 23"/>
                  <a:gd name="T8" fmla="*/ 131 w 319"/>
                  <a:gd name="T9" fmla="*/ 21 h 23"/>
                  <a:gd name="T10" fmla="*/ 159 w 319"/>
                  <a:gd name="T11" fmla="*/ 19 h 23"/>
                  <a:gd name="T12" fmla="*/ 188 w 319"/>
                  <a:gd name="T13" fmla="*/ 17 h 23"/>
                  <a:gd name="T14" fmla="*/ 213 w 319"/>
                  <a:gd name="T15" fmla="*/ 17 h 23"/>
                  <a:gd name="T16" fmla="*/ 236 w 319"/>
                  <a:gd name="T17" fmla="*/ 15 h 23"/>
                  <a:gd name="T18" fmla="*/ 258 w 319"/>
                  <a:gd name="T19" fmla="*/ 13 h 23"/>
                  <a:gd name="T20" fmla="*/ 277 w 319"/>
                  <a:gd name="T21" fmla="*/ 12 h 23"/>
                  <a:gd name="T22" fmla="*/ 290 w 319"/>
                  <a:gd name="T23" fmla="*/ 10 h 23"/>
                  <a:gd name="T24" fmla="*/ 304 w 319"/>
                  <a:gd name="T25" fmla="*/ 8 h 23"/>
                  <a:gd name="T26" fmla="*/ 311 w 319"/>
                  <a:gd name="T27" fmla="*/ 6 h 23"/>
                  <a:gd name="T28" fmla="*/ 317 w 319"/>
                  <a:gd name="T29" fmla="*/ 2 h 23"/>
                  <a:gd name="T30" fmla="*/ 319 w 319"/>
                  <a:gd name="T31" fmla="*/ 0 h 23"/>
                  <a:gd name="T32" fmla="*/ 313 w 319"/>
                  <a:gd name="T33" fmla="*/ 0 h 23"/>
                  <a:gd name="T34" fmla="*/ 311 w 319"/>
                  <a:gd name="T35" fmla="*/ 2 h 23"/>
                  <a:gd name="T36" fmla="*/ 306 w 319"/>
                  <a:gd name="T37" fmla="*/ 6 h 23"/>
                  <a:gd name="T38" fmla="*/ 298 w 319"/>
                  <a:gd name="T39" fmla="*/ 8 h 23"/>
                  <a:gd name="T40" fmla="*/ 286 w 319"/>
                  <a:gd name="T41" fmla="*/ 10 h 23"/>
                  <a:gd name="T42" fmla="*/ 271 w 319"/>
                  <a:gd name="T43" fmla="*/ 12 h 23"/>
                  <a:gd name="T44" fmla="*/ 254 w 319"/>
                  <a:gd name="T45" fmla="*/ 13 h 23"/>
                  <a:gd name="T46" fmla="*/ 233 w 319"/>
                  <a:gd name="T47" fmla="*/ 15 h 23"/>
                  <a:gd name="T48" fmla="*/ 210 w 319"/>
                  <a:gd name="T49" fmla="*/ 15 h 23"/>
                  <a:gd name="T50" fmla="*/ 184 w 319"/>
                  <a:gd name="T51" fmla="*/ 17 h 23"/>
                  <a:gd name="T52" fmla="*/ 158 w 319"/>
                  <a:gd name="T53" fmla="*/ 19 h 23"/>
                  <a:gd name="T54" fmla="*/ 127 w 319"/>
                  <a:gd name="T55" fmla="*/ 19 h 23"/>
                  <a:gd name="T56" fmla="*/ 98 w 319"/>
                  <a:gd name="T57" fmla="*/ 21 h 23"/>
                  <a:gd name="T58" fmla="*/ 65 w 319"/>
                  <a:gd name="T59" fmla="*/ 21 h 23"/>
                  <a:gd name="T60" fmla="*/ 33 w 319"/>
                  <a:gd name="T61" fmla="*/ 21 h 23"/>
                  <a:gd name="T62" fmla="*/ 0 w 319"/>
                  <a:gd name="T63" fmla="*/ 21 h 23"/>
                  <a:gd name="T64" fmla="*/ 0 w 319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9" h="2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21"/>
                    </a:lnTo>
                    <a:lnTo>
                      <a:pt x="131" y="21"/>
                    </a:lnTo>
                    <a:lnTo>
                      <a:pt x="159" y="19"/>
                    </a:lnTo>
                    <a:lnTo>
                      <a:pt x="188" y="17"/>
                    </a:lnTo>
                    <a:lnTo>
                      <a:pt x="213" y="17"/>
                    </a:lnTo>
                    <a:lnTo>
                      <a:pt x="236" y="15"/>
                    </a:lnTo>
                    <a:lnTo>
                      <a:pt x="258" y="13"/>
                    </a:lnTo>
                    <a:lnTo>
                      <a:pt x="277" y="12"/>
                    </a:lnTo>
                    <a:lnTo>
                      <a:pt x="290" y="10"/>
                    </a:lnTo>
                    <a:lnTo>
                      <a:pt x="304" y="8"/>
                    </a:lnTo>
                    <a:lnTo>
                      <a:pt x="311" y="6"/>
                    </a:lnTo>
                    <a:lnTo>
                      <a:pt x="317" y="2"/>
                    </a:lnTo>
                    <a:lnTo>
                      <a:pt x="319" y="0"/>
                    </a:lnTo>
                    <a:lnTo>
                      <a:pt x="313" y="0"/>
                    </a:lnTo>
                    <a:lnTo>
                      <a:pt x="311" y="2"/>
                    </a:lnTo>
                    <a:lnTo>
                      <a:pt x="306" y="6"/>
                    </a:lnTo>
                    <a:lnTo>
                      <a:pt x="298" y="8"/>
                    </a:lnTo>
                    <a:lnTo>
                      <a:pt x="286" y="10"/>
                    </a:lnTo>
                    <a:lnTo>
                      <a:pt x="271" y="12"/>
                    </a:lnTo>
                    <a:lnTo>
                      <a:pt x="254" y="13"/>
                    </a:lnTo>
                    <a:lnTo>
                      <a:pt x="233" y="15"/>
                    </a:lnTo>
                    <a:lnTo>
                      <a:pt x="210" y="15"/>
                    </a:lnTo>
                    <a:lnTo>
                      <a:pt x="184" y="17"/>
                    </a:lnTo>
                    <a:lnTo>
                      <a:pt x="158" y="19"/>
                    </a:lnTo>
                    <a:lnTo>
                      <a:pt x="127" y="19"/>
                    </a:lnTo>
                    <a:lnTo>
                      <a:pt x="98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97">
                <a:extLst>
                  <a:ext uri="{FF2B5EF4-FFF2-40B4-BE49-F238E27FC236}">
                    <a16:creationId xmlns:a16="http://schemas.microsoft.com/office/drawing/2014/main" id="{288317F9-2CDE-411F-B4D9-477617F06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7" cy="11"/>
              </a:xfrm>
              <a:custGeom>
                <a:avLst/>
                <a:gdLst>
                  <a:gd name="T0" fmla="*/ 0 w 313"/>
                  <a:gd name="T1" fmla="*/ 21 h 21"/>
                  <a:gd name="T2" fmla="*/ 33 w 313"/>
                  <a:gd name="T3" fmla="*/ 21 h 21"/>
                  <a:gd name="T4" fmla="*/ 65 w 313"/>
                  <a:gd name="T5" fmla="*/ 21 h 21"/>
                  <a:gd name="T6" fmla="*/ 98 w 313"/>
                  <a:gd name="T7" fmla="*/ 21 h 21"/>
                  <a:gd name="T8" fmla="*/ 127 w 313"/>
                  <a:gd name="T9" fmla="*/ 19 h 21"/>
                  <a:gd name="T10" fmla="*/ 158 w 313"/>
                  <a:gd name="T11" fmla="*/ 19 h 21"/>
                  <a:gd name="T12" fmla="*/ 184 w 313"/>
                  <a:gd name="T13" fmla="*/ 17 h 21"/>
                  <a:gd name="T14" fmla="*/ 210 w 313"/>
                  <a:gd name="T15" fmla="*/ 15 h 21"/>
                  <a:gd name="T16" fmla="*/ 233 w 313"/>
                  <a:gd name="T17" fmla="*/ 15 h 21"/>
                  <a:gd name="T18" fmla="*/ 254 w 313"/>
                  <a:gd name="T19" fmla="*/ 13 h 21"/>
                  <a:gd name="T20" fmla="*/ 271 w 313"/>
                  <a:gd name="T21" fmla="*/ 12 h 21"/>
                  <a:gd name="T22" fmla="*/ 286 w 313"/>
                  <a:gd name="T23" fmla="*/ 10 h 21"/>
                  <a:gd name="T24" fmla="*/ 298 w 313"/>
                  <a:gd name="T25" fmla="*/ 8 h 21"/>
                  <a:gd name="T26" fmla="*/ 306 w 313"/>
                  <a:gd name="T27" fmla="*/ 6 h 21"/>
                  <a:gd name="T28" fmla="*/ 311 w 313"/>
                  <a:gd name="T29" fmla="*/ 2 h 21"/>
                  <a:gd name="T30" fmla="*/ 313 w 313"/>
                  <a:gd name="T31" fmla="*/ 0 h 21"/>
                  <a:gd name="T32" fmla="*/ 308 w 313"/>
                  <a:gd name="T33" fmla="*/ 0 h 21"/>
                  <a:gd name="T34" fmla="*/ 306 w 313"/>
                  <a:gd name="T35" fmla="*/ 2 h 21"/>
                  <a:gd name="T36" fmla="*/ 300 w 313"/>
                  <a:gd name="T37" fmla="*/ 4 h 21"/>
                  <a:gd name="T38" fmla="*/ 292 w 313"/>
                  <a:gd name="T39" fmla="*/ 8 h 21"/>
                  <a:gd name="T40" fmla="*/ 281 w 313"/>
                  <a:gd name="T41" fmla="*/ 10 h 21"/>
                  <a:gd name="T42" fmla="*/ 265 w 313"/>
                  <a:gd name="T43" fmla="*/ 12 h 21"/>
                  <a:gd name="T44" fmla="*/ 248 w 313"/>
                  <a:gd name="T45" fmla="*/ 13 h 21"/>
                  <a:gd name="T46" fmla="*/ 229 w 313"/>
                  <a:gd name="T47" fmla="*/ 15 h 21"/>
                  <a:gd name="T48" fmla="*/ 206 w 313"/>
                  <a:gd name="T49" fmla="*/ 15 h 21"/>
                  <a:gd name="T50" fmla="*/ 181 w 313"/>
                  <a:gd name="T51" fmla="*/ 17 h 21"/>
                  <a:gd name="T52" fmla="*/ 154 w 313"/>
                  <a:gd name="T53" fmla="*/ 19 h 21"/>
                  <a:gd name="T54" fmla="*/ 125 w 313"/>
                  <a:gd name="T55" fmla="*/ 19 h 21"/>
                  <a:gd name="T56" fmla="*/ 96 w 313"/>
                  <a:gd name="T57" fmla="*/ 21 h 21"/>
                  <a:gd name="T58" fmla="*/ 65 w 313"/>
                  <a:gd name="T59" fmla="*/ 21 h 21"/>
                  <a:gd name="T60" fmla="*/ 33 w 313"/>
                  <a:gd name="T61" fmla="*/ 21 h 21"/>
                  <a:gd name="T62" fmla="*/ 0 w 313"/>
                  <a:gd name="T63" fmla="*/ 21 h 21"/>
                  <a:gd name="T64" fmla="*/ 0 w 313"/>
                  <a:gd name="T6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3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8" y="21"/>
                    </a:lnTo>
                    <a:lnTo>
                      <a:pt x="127" y="19"/>
                    </a:lnTo>
                    <a:lnTo>
                      <a:pt x="158" y="19"/>
                    </a:lnTo>
                    <a:lnTo>
                      <a:pt x="184" y="17"/>
                    </a:lnTo>
                    <a:lnTo>
                      <a:pt x="210" y="15"/>
                    </a:lnTo>
                    <a:lnTo>
                      <a:pt x="233" y="15"/>
                    </a:lnTo>
                    <a:lnTo>
                      <a:pt x="254" y="13"/>
                    </a:lnTo>
                    <a:lnTo>
                      <a:pt x="271" y="12"/>
                    </a:lnTo>
                    <a:lnTo>
                      <a:pt x="286" y="10"/>
                    </a:lnTo>
                    <a:lnTo>
                      <a:pt x="298" y="8"/>
                    </a:lnTo>
                    <a:lnTo>
                      <a:pt x="306" y="6"/>
                    </a:lnTo>
                    <a:lnTo>
                      <a:pt x="311" y="2"/>
                    </a:lnTo>
                    <a:lnTo>
                      <a:pt x="313" y="0"/>
                    </a:lnTo>
                    <a:lnTo>
                      <a:pt x="308" y="0"/>
                    </a:lnTo>
                    <a:lnTo>
                      <a:pt x="306" y="2"/>
                    </a:lnTo>
                    <a:lnTo>
                      <a:pt x="300" y="4"/>
                    </a:lnTo>
                    <a:lnTo>
                      <a:pt x="292" y="8"/>
                    </a:lnTo>
                    <a:lnTo>
                      <a:pt x="281" y="10"/>
                    </a:lnTo>
                    <a:lnTo>
                      <a:pt x="265" y="12"/>
                    </a:lnTo>
                    <a:lnTo>
                      <a:pt x="248" y="13"/>
                    </a:lnTo>
                    <a:lnTo>
                      <a:pt x="229" y="15"/>
                    </a:lnTo>
                    <a:lnTo>
                      <a:pt x="206" y="15"/>
                    </a:lnTo>
                    <a:lnTo>
                      <a:pt x="181" y="17"/>
                    </a:lnTo>
                    <a:lnTo>
                      <a:pt x="154" y="19"/>
                    </a:lnTo>
                    <a:lnTo>
                      <a:pt x="125" y="19"/>
                    </a:lnTo>
                    <a:lnTo>
                      <a:pt x="96" y="21"/>
                    </a:lnTo>
                    <a:lnTo>
                      <a:pt x="65" y="21"/>
                    </a:lnTo>
                    <a:lnTo>
                      <a:pt x="33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198">
                <a:extLst>
                  <a:ext uri="{FF2B5EF4-FFF2-40B4-BE49-F238E27FC236}">
                    <a16:creationId xmlns:a16="http://schemas.microsoft.com/office/drawing/2014/main" id="{EA0B7F5A-F871-4E4B-A305-28FAE4B4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4" cy="11"/>
              </a:xfrm>
              <a:custGeom>
                <a:avLst/>
                <a:gdLst>
                  <a:gd name="T0" fmla="*/ 0 w 308"/>
                  <a:gd name="T1" fmla="*/ 21 h 21"/>
                  <a:gd name="T2" fmla="*/ 33 w 308"/>
                  <a:gd name="T3" fmla="*/ 21 h 21"/>
                  <a:gd name="T4" fmla="*/ 65 w 308"/>
                  <a:gd name="T5" fmla="*/ 21 h 21"/>
                  <a:gd name="T6" fmla="*/ 96 w 308"/>
                  <a:gd name="T7" fmla="*/ 21 h 21"/>
                  <a:gd name="T8" fmla="*/ 125 w 308"/>
                  <a:gd name="T9" fmla="*/ 19 h 21"/>
                  <a:gd name="T10" fmla="*/ 154 w 308"/>
                  <a:gd name="T11" fmla="*/ 19 h 21"/>
                  <a:gd name="T12" fmla="*/ 181 w 308"/>
                  <a:gd name="T13" fmla="*/ 17 h 21"/>
                  <a:gd name="T14" fmla="*/ 206 w 308"/>
                  <a:gd name="T15" fmla="*/ 15 h 21"/>
                  <a:gd name="T16" fmla="*/ 229 w 308"/>
                  <a:gd name="T17" fmla="*/ 15 h 21"/>
                  <a:gd name="T18" fmla="*/ 248 w 308"/>
                  <a:gd name="T19" fmla="*/ 13 h 21"/>
                  <a:gd name="T20" fmla="*/ 265 w 308"/>
                  <a:gd name="T21" fmla="*/ 12 h 21"/>
                  <a:gd name="T22" fmla="*/ 281 w 308"/>
                  <a:gd name="T23" fmla="*/ 10 h 21"/>
                  <a:gd name="T24" fmla="*/ 292 w 308"/>
                  <a:gd name="T25" fmla="*/ 8 h 21"/>
                  <a:gd name="T26" fmla="*/ 300 w 308"/>
                  <a:gd name="T27" fmla="*/ 4 h 21"/>
                  <a:gd name="T28" fmla="*/ 306 w 308"/>
                  <a:gd name="T29" fmla="*/ 2 h 21"/>
                  <a:gd name="T30" fmla="*/ 308 w 308"/>
                  <a:gd name="T31" fmla="*/ 0 h 21"/>
                  <a:gd name="T32" fmla="*/ 302 w 308"/>
                  <a:gd name="T33" fmla="*/ 0 h 21"/>
                  <a:gd name="T34" fmla="*/ 300 w 308"/>
                  <a:gd name="T35" fmla="*/ 2 h 21"/>
                  <a:gd name="T36" fmla="*/ 294 w 308"/>
                  <a:gd name="T37" fmla="*/ 6 h 21"/>
                  <a:gd name="T38" fmla="*/ 285 w 308"/>
                  <a:gd name="T39" fmla="*/ 8 h 21"/>
                  <a:gd name="T40" fmla="*/ 271 w 308"/>
                  <a:gd name="T41" fmla="*/ 10 h 21"/>
                  <a:gd name="T42" fmla="*/ 256 w 308"/>
                  <a:gd name="T43" fmla="*/ 12 h 21"/>
                  <a:gd name="T44" fmla="*/ 236 w 308"/>
                  <a:gd name="T45" fmla="*/ 13 h 21"/>
                  <a:gd name="T46" fmla="*/ 213 w 308"/>
                  <a:gd name="T47" fmla="*/ 15 h 21"/>
                  <a:gd name="T48" fmla="*/ 188 w 308"/>
                  <a:gd name="T49" fmla="*/ 17 h 21"/>
                  <a:gd name="T50" fmla="*/ 161 w 308"/>
                  <a:gd name="T51" fmla="*/ 17 h 21"/>
                  <a:gd name="T52" fmla="*/ 131 w 308"/>
                  <a:gd name="T53" fmla="*/ 19 h 21"/>
                  <a:gd name="T54" fmla="*/ 100 w 308"/>
                  <a:gd name="T55" fmla="*/ 19 h 21"/>
                  <a:gd name="T56" fmla="*/ 67 w 308"/>
                  <a:gd name="T57" fmla="*/ 21 h 21"/>
                  <a:gd name="T58" fmla="*/ 34 w 308"/>
                  <a:gd name="T59" fmla="*/ 21 h 21"/>
                  <a:gd name="T60" fmla="*/ 0 w 308"/>
                  <a:gd name="T61" fmla="*/ 21 h 21"/>
                  <a:gd name="T62" fmla="*/ 0 w 308"/>
                  <a:gd name="T6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" h="21">
                    <a:moveTo>
                      <a:pt x="0" y="21"/>
                    </a:moveTo>
                    <a:lnTo>
                      <a:pt x="33" y="21"/>
                    </a:lnTo>
                    <a:lnTo>
                      <a:pt x="65" y="21"/>
                    </a:lnTo>
                    <a:lnTo>
                      <a:pt x="96" y="21"/>
                    </a:lnTo>
                    <a:lnTo>
                      <a:pt x="125" y="19"/>
                    </a:lnTo>
                    <a:lnTo>
                      <a:pt x="154" y="19"/>
                    </a:lnTo>
                    <a:lnTo>
                      <a:pt x="181" y="17"/>
                    </a:lnTo>
                    <a:lnTo>
                      <a:pt x="206" y="15"/>
                    </a:lnTo>
                    <a:lnTo>
                      <a:pt x="229" y="15"/>
                    </a:lnTo>
                    <a:lnTo>
                      <a:pt x="248" y="13"/>
                    </a:lnTo>
                    <a:lnTo>
                      <a:pt x="265" y="12"/>
                    </a:lnTo>
                    <a:lnTo>
                      <a:pt x="281" y="10"/>
                    </a:lnTo>
                    <a:lnTo>
                      <a:pt x="292" y="8"/>
                    </a:lnTo>
                    <a:lnTo>
                      <a:pt x="300" y="4"/>
                    </a:lnTo>
                    <a:lnTo>
                      <a:pt x="306" y="2"/>
                    </a:lnTo>
                    <a:lnTo>
                      <a:pt x="308" y="0"/>
                    </a:lnTo>
                    <a:lnTo>
                      <a:pt x="302" y="0"/>
                    </a:lnTo>
                    <a:lnTo>
                      <a:pt x="300" y="2"/>
                    </a:lnTo>
                    <a:lnTo>
                      <a:pt x="294" y="6"/>
                    </a:lnTo>
                    <a:lnTo>
                      <a:pt x="285" y="8"/>
                    </a:lnTo>
                    <a:lnTo>
                      <a:pt x="271" y="10"/>
                    </a:lnTo>
                    <a:lnTo>
                      <a:pt x="256" y="12"/>
                    </a:lnTo>
                    <a:lnTo>
                      <a:pt x="236" y="13"/>
                    </a:lnTo>
                    <a:lnTo>
                      <a:pt x="213" y="15"/>
                    </a:lnTo>
                    <a:lnTo>
                      <a:pt x="188" y="17"/>
                    </a:lnTo>
                    <a:lnTo>
                      <a:pt x="161" y="17"/>
                    </a:lnTo>
                    <a:lnTo>
                      <a:pt x="131" y="19"/>
                    </a:lnTo>
                    <a:lnTo>
                      <a:pt x="100" y="19"/>
                    </a:lnTo>
                    <a:lnTo>
                      <a:pt x="67" y="21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99">
                <a:extLst>
                  <a:ext uri="{FF2B5EF4-FFF2-40B4-BE49-F238E27FC236}">
                    <a16:creationId xmlns:a16="http://schemas.microsoft.com/office/drawing/2014/main" id="{772F4825-991F-40CB-AD20-CE162ED9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51" cy="11"/>
              </a:xfrm>
              <a:custGeom>
                <a:avLst/>
                <a:gdLst>
                  <a:gd name="T0" fmla="*/ 0 w 302"/>
                  <a:gd name="T1" fmla="*/ 21 h 21"/>
                  <a:gd name="T2" fmla="*/ 34 w 302"/>
                  <a:gd name="T3" fmla="*/ 21 h 21"/>
                  <a:gd name="T4" fmla="*/ 67 w 302"/>
                  <a:gd name="T5" fmla="*/ 21 h 21"/>
                  <a:gd name="T6" fmla="*/ 100 w 302"/>
                  <a:gd name="T7" fmla="*/ 19 h 21"/>
                  <a:gd name="T8" fmla="*/ 131 w 302"/>
                  <a:gd name="T9" fmla="*/ 19 h 21"/>
                  <a:gd name="T10" fmla="*/ 161 w 302"/>
                  <a:gd name="T11" fmla="*/ 17 h 21"/>
                  <a:gd name="T12" fmla="*/ 188 w 302"/>
                  <a:gd name="T13" fmla="*/ 17 h 21"/>
                  <a:gd name="T14" fmla="*/ 213 w 302"/>
                  <a:gd name="T15" fmla="*/ 15 h 21"/>
                  <a:gd name="T16" fmla="*/ 236 w 302"/>
                  <a:gd name="T17" fmla="*/ 13 h 21"/>
                  <a:gd name="T18" fmla="*/ 256 w 302"/>
                  <a:gd name="T19" fmla="*/ 12 h 21"/>
                  <a:gd name="T20" fmla="*/ 271 w 302"/>
                  <a:gd name="T21" fmla="*/ 10 h 21"/>
                  <a:gd name="T22" fmla="*/ 285 w 302"/>
                  <a:gd name="T23" fmla="*/ 8 h 21"/>
                  <a:gd name="T24" fmla="*/ 294 w 302"/>
                  <a:gd name="T25" fmla="*/ 6 h 21"/>
                  <a:gd name="T26" fmla="*/ 300 w 302"/>
                  <a:gd name="T27" fmla="*/ 2 h 21"/>
                  <a:gd name="T28" fmla="*/ 302 w 302"/>
                  <a:gd name="T29" fmla="*/ 0 h 21"/>
                  <a:gd name="T30" fmla="*/ 296 w 302"/>
                  <a:gd name="T31" fmla="*/ 0 h 21"/>
                  <a:gd name="T32" fmla="*/ 294 w 302"/>
                  <a:gd name="T33" fmla="*/ 2 h 21"/>
                  <a:gd name="T34" fmla="*/ 288 w 302"/>
                  <a:gd name="T35" fmla="*/ 6 h 21"/>
                  <a:gd name="T36" fmla="*/ 279 w 302"/>
                  <a:gd name="T37" fmla="*/ 8 h 21"/>
                  <a:gd name="T38" fmla="*/ 267 w 302"/>
                  <a:gd name="T39" fmla="*/ 10 h 21"/>
                  <a:gd name="T40" fmla="*/ 250 w 302"/>
                  <a:gd name="T41" fmla="*/ 12 h 21"/>
                  <a:gd name="T42" fmla="*/ 231 w 302"/>
                  <a:gd name="T43" fmla="*/ 13 h 21"/>
                  <a:gd name="T44" fmla="*/ 210 w 302"/>
                  <a:gd name="T45" fmla="*/ 15 h 21"/>
                  <a:gd name="T46" fmla="*/ 184 w 302"/>
                  <a:gd name="T47" fmla="*/ 15 h 21"/>
                  <a:gd name="T48" fmla="*/ 158 w 302"/>
                  <a:gd name="T49" fmla="*/ 17 h 21"/>
                  <a:gd name="T50" fmla="*/ 129 w 302"/>
                  <a:gd name="T51" fmla="*/ 19 h 21"/>
                  <a:gd name="T52" fmla="*/ 98 w 302"/>
                  <a:gd name="T53" fmla="*/ 19 h 21"/>
                  <a:gd name="T54" fmla="*/ 67 w 302"/>
                  <a:gd name="T55" fmla="*/ 19 h 21"/>
                  <a:gd name="T56" fmla="*/ 34 w 302"/>
                  <a:gd name="T57" fmla="*/ 21 h 21"/>
                  <a:gd name="T58" fmla="*/ 0 w 302"/>
                  <a:gd name="T59" fmla="*/ 21 h 21"/>
                  <a:gd name="T60" fmla="*/ 0 w 302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2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21"/>
                    </a:lnTo>
                    <a:lnTo>
                      <a:pt x="100" y="19"/>
                    </a:lnTo>
                    <a:lnTo>
                      <a:pt x="131" y="19"/>
                    </a:lnTo>
                    <a:lnTo>
                      <a:pt x="161" y="17"/>
                    </a:lnTo>
                    <a:lnTo>
                      <a:pt x="188" y="17"/>
                    </a:lnTo>
                    <a:lnTo>
                      <a:pt x="213" y="15"/>
                    </a:lnTo>
                    <a:lnTo>
                      <a:pt x="236" y="13"/>
                    </a:lnTo>
                    <a:lnTo>
                      <a:pt x="256" y="12"/>
                    </a:lnTo>
                    <a:lnTo>
                      <a:pt x="271" y="10"/>
                    </a:lnTo>
                    <a:lnTo>
                      <a:pt x="285" y="8"/>
                    </a:lnTo>
                    <a:lnTo>
                      <a:pt x="294" y="6"/>
                    </a:lnTo>
                    <a:lnTo>
                      <a:pt x="300" y="2"/>
                    </a:lnTo>
                    <a:lnTo>
                      <a:pt x="302" y="0"/>
                    </a:lnTo>
                    <a:lnTo>
                      <a:pt x="296" y="0"/>
                    </a:lnTo>
                    <a:lnTo>
                      <a:pt x="294" y="2"/>
                    </a:lnTo>
                    <a:lnTo>
                      <a:pt x="288" y="6"/>
                    </a:lnTo>
                    <a:lnTo>
                      <a:pt x="279" y="8"/>
                    </a:lnTo>
                    <a:lnTo>
                      <a:pt x="267" y="10"/>
                    </a:lnTo>
                    <a:lnTo>
                      <a:pt x="250" y="12"/>
                    </a:lnTo>
                    <a:lnTo>
                      <a:pt x="231" y="13"/>
                    </a:lnTo>
                    <a:lnTo>
                      <a:pt x="210" y="15"/>
                    </a:lnTo>
                    <a:lnTo>
                      <a:pt x="184" y="15"/>
                    </a:lnTo>
                    <a:lnTo>
                      <a:pt x="158" y="17"/>
                    </a:lnTo>
                    <a:lnTo>
                      <a:pt x="129" y="19"/>
                    </a:lnTo>
                    <a:lnTo>
                      <a:pt x="98" y="19"/>
                    </a:lnTo>
                    <a:lnTo>
                      <a:pt x="67" y="19"/>
                    </a:lnTo>
                    <a:lnTo>
                      <a:pt x="34" y="21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00">
                <a:extLst>
                  <a:ext uri="{FF2B5EF4-FFF2-40B4-BE49-F238E27FC236}">
                    <a16:creationId xmlns:a16="http://schemas.microsoft.com/office/drawing/2014/main" id="{E29A88A2-29B6-4328-904D-9919B449C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8" cy="11"/>
              </a:xfrm>
              <a:custGeom>
                <a:avLst/>
                <a:gdLst>
                  <a:gd name="T0" fmla="*/ 0 w 296"/>
                  <a:gd name="T1" fmla="*/ 21 h 21"/>
                  <a:gd name="T2" fmla="*/ 34 w 296"/>
                  <a:gd name="T3" fmla="*/ 21 h 21"/>
                  <a:gd name="T4" fmla="*/ 67 w 296"/>
                  <a:gd name="T5" fmla="*/ 19 h 21"/>
                  <a:gd name="T6" fmla="*/ 98 w 296"/>
                  <a:gd name="T7" fmla="*/ 19 h 21"/>
                  <a:gd name="T8" fmla="*/ 129 w 296"/>
                  <a:gd name="T9" fmla="*/ 19 h 21"/>
                  <a:gd name="T10" fmla="*/ 158 w 296"/>
                  <a:gd name="T11" fmla="*/ 17 h 21"/>
                  <a:gd name="T12" fmla="*/ 184 w 296"/>
                  <a:gd name="T13" fmla="*/ 15 h 21"/>
                  <a:gd name="T14" fmla="*/ 210 w 296"/>
                  <a:gd name="T15" fmla="*/ 15 h 21"/>
                  <a:gd name="T16" fmla="*/ 231 w 296"/>
                  <a:gd name="T17" fmla="*/ 13 h 21"/>
                  <a:gd name="T18" fmla="*/ 250 w 296"/>
                  <a:gd name="T19" fmla="*/ 12 h 21"/>
                  <a:gd name="T20" fmla="*/ 267 w 296"/>
                  <a:gd name="T21" fmla="*/ 10 h 21"/>
                  <a:gd name="T22" fmla="*/ 279 w 296"/>
                  <a:gd name="T23" fmla="*/ 8 h 21"/>
                  <a:gd name="T24" fmla="*/ 288 w 296"/>
                  <a:gd name="T25" fmla="*/ 6 h 21"/>
                  <a:gd name="T26" fmla="*/ 294 w 296"/>
                  <a:gd name="T27" fmla="*/ 2 h 21"/>
                  <a:gd name="T28" fmla="*/ 296 w 296"/>
                  <a:gd name="T29" fmla="*/ 0 h 21"/>
                  <a:gd name="T30" fmla="*/ 290 w 296"/>
                  <a:gd name="T31" fmla="*/ 0 h 21"/>
                  <a:gd name="T32" fmla="*/ 288 w 296"/>
                  <a:gd name="T33" fmla="*/ 2 h 21"/>
                  <a:gd name="T34" fmla="*/ 283 w 296"/>
                  <a:gd name="T35" fmla="*/ 4 h 21"/>
                  <a:gd name="T36" fmla="*/ 273 w 296"/>
                  <a:gd name="T37" fmla="*/ 8 h 21"/>
                  <a:gd name="T38" fmla="*/ 261 w 296"/>
                  <a:gd name="T39" fmla="*/ 10 h 21"/>
                  <a:gd name="T40" fmla="*/ 246 w 296"/>
                  <a:gd name="T41" fmla="*/ 12 h 21"/>
                  <a:gd name="T42" fmla="*/ 227 w 296"/>
                  <a:gd name="T43" fmla="*/ 13 h 21"/>
                  <a:gd name="T44" fmla="*/ 206 w 296"/>
                  <a:gd name="T45" fmla="*/ 13 h 21"/>
                  <a:gd name="T46" fmla="*/ 181 w 296"/>
                  <a:gd name="T47" fmla="*/ 15 h 21"/>
                  <a:gd name="T48" fmla="*/ 154 w 296"/>
                  <a:gd name="T49" fmla="*/ 17 h 21"/>
                  <a:gd name="T50" fmla="*/ 127 w 296"/>
                  <a:gd name="T51" fmla="*/ 17 h 21"/>
                  <a:gd name="T52" fmla="*/ 96 w 296"/>
                  <a:gd name="T53" fmla="*/ 19 h 21"/>
                  <a:gd name="T54" fmla="*/ 65 w 296"/>
                  <a:gd name="T55" fmla="*/ 19 h 21"/>
                  <a:gd name="T56" fmla="*/ 33 w 296"/>
                  <a:gd name="T57" fmla="*/ 19 h 21"/>
                  <a:gd name="T58" fmla="*/ 0 w 296"/>
                  <a:gd name="T59" fmla="*/ 19 h 21"/>
                  <a:gd name="T60" fmla="*/ 0 w 296"/>
                  <a:gd name="T6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">
                    <a:moveTo>
                      <a:pt x="0" y="21"/>
                    </a:moveTo>
                    <a:lnTo>
                      <a:pt x="34" y="21"/>
                    </a:lnTo>
                    <a:lnTo>
                      <a:pt x="67" y="19"/>
                    </a:lnTo>
                    <a:lnTo>
                      <a:pt x="98" y="19"/>
                    </a:lnTo>
                    <a:lnTo>
                      <a:pt x="129" y="19"/>
                    </a:lnTo>
                    <a:lnTo>
                      <a:pt x="158" y="17"/>
                    </a:lnTo>
                    <a:lnTo>
                      <a:pt x="184" y="15"/>
                    </a:lnTo>
                    <a:lnTo>
                      <a:pt x="210" y="15"/>
                    </a:lnTo>
                    <a:lnTo>
                      <a:pt x="231" y="13"/>
                    </a:lnTo>
                    <a:lnTo>
                      <a:pt x="250" y="12"/>
                    </a:lnTo>
                    <a:lnTo>
                      <a:pt x="267" y="10"/>
                    </a:lnTo>
                    <a:lnTo>
                      <a:pt x="279" y="8"/>
                    </a:lnTo>
                    <a:lnTo>
                      <a:pt x="288" y="6"/>
                    </a:lnTo>
                    <a:lnTo>
                      <a:pt x="294" y="2"/>
                    </a:lnTo>
                    <a:lnTo>
                      <a:pt x="296" y="0"/>
                    </a:lnTo>
                    <a:lnTo>
                      <a:pt x="290" y="0"/>
                    </a:lnTo>
                    <a:lnTo>
                      <a:pt x="288" y="2"/>
                    </a:lnTo>
                    <a:lnTo>
                      <a:pt x="283" y="4"/>
                    </a:lnTo>
                    <a:lnTo>
                      <a:pt x="273" y="8"/>
                    </a:lnTo>
                    <a:lnTo>
                      <a:pt x="261" y="10"/>
                    </a:lnTo>
                    <a:lnTo>
                      <a:pt x="246" y="12"/>
                    </a:lnTo>
                    <a:lnTo>
                      <a:pt x="227" y="13"/>
                    </a:lnTo>
                    <a:lnTo>
                      <a:pt x="206" y="13"/>
                    </a:lnTo>
                    <a:lnTo>
                      <a:pt x="181" y="15"/>
                    </a:lnTo>
                    <a:lnTo>
                      <a:pt x="154" y="17"/>
                    </a:lnTo>
                    <a:lnTo>
                      <a:pt x="127" y="17"/>
                    </a:lnTo>
                    <a:lnTo>
                      <a:pt x="96" y="19"/>
                    </a:lnTo>
                    <a:lnTo>
                      <a:pt x="65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01">
                <a:extLst>
                  <a:ext uri="{FF2B5EF4-FFF2-40B4-BE49-F238E27FC236}">
                    <a16:creationId xmlns:a16="http://schemas.microsoft.com/office/drawing/2014/main" id="{3E036331-3997-4ABB-8940-6BE7EE89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5" cy="10"/>
              </a:xfrm>
              <a:custGeom>
                <a:avLst/>
                <a:gdLst>
                  <a:gd name="T0" fmla="*/ 0 w 290"/>
                  <a:gd name="T1" fmla="*/ 19 h 19"/>
                  <a:gd name="T2" fmla="*/ 33 w 290"/>
                  <a:gd name="T3" fmla="*/ 19 h 19"/>
                  <a:gd name="T4" fmla="*/ 65 w 290"/>
                  <a:gd name="T5" fmla="*/ 19 h 19"/>
                  <a:gd name="T6" fmla="*/ 96 w 290"/>
                  <a:gd name="T7" fmla="*/ 19 h 19"/>
                  <a:gd name="T8" fmla="*/ 127 w 290"/>
                  <a:gd name="T9" fmla="*/ 17 h 19"/>
                  <a:gd name="T10" fmla="*/ 154 w 290"/>
                  <a:gd name="T11" fmla="*/ 17 h 19"/>
                  <a:gd name="T12" fmla="*/ 181 w 290"/>
                  <a:gd name="T13" fmla="*/ 15 h 19"/>
                  <a:gd name="T14" fmla="*/ 206 w 290"/>
                  <a:gd name="T15" fmla="*/ 13 h 19"/>
                  <a:gd name="T16" fmla="*/ 227 w 290"/>
                  <a:gd name="T17" fmla="*/ 13 h 19"/>
                  <a:gd name="T18" fmla="*/ 246 w 290"/>
                  <a:gd name="T19" fmla="*/ 12 h 19"/>
                  <a:gd name="T20" fmla="*/ 261 w 290"/>
                  <a:gd name="T21" fmla="*/ 10 h 19"/>
                  <a:gd name="T22" fmla="*/ 273 w 290"/>
                  <a:gd name="T23" fmla="*/ 8 h 19"/>
                  <a:gd name="T24" fmla="*/ 283 w 290"/>
                  <a:gd name="T25" fmla="*/ 4 h 19"/>
                  <a:gd name="T26" fmla="*/ 288 w 290"/>
                  <a:gd name="T27" fmla="*/ 2 h 19"/>
                  <a:gd name="T28" fmla="*/ 290 w 290"/>
                  <a:gd name="T29" fmla="*/ 0 h 19"/>
                  <a:gd name="T30" fmla="*/ 285 w 290"/>
                  <a:gd name="T31" fmla="*/ 0 h 19"/>
                  <a:gd name="T32" fmla="*/ 283 w 290"/>
                  <a:gd name="T33" fmla="*/ 2 h 19"/>
                  <a:gd name="T34" fmla="*/ 277 w 290"/>
                  <a:gd name="T35" fmla="*/ 4 h 19"/>
                  <a:gd name="T36" fmla="*/ 267 w 290"/>
                  <a:gd name="T37" fmla="*/ 8 h 19"/>
                  <a:gd name="T38" fmla="*/ 256 w 290"/>
                  <a:gd name="T39" fmla="*/ 10 h 19"/>
                  <a:gd name="T40" fmla="*/ 240 w 290"/>
                  <a:gd name="T41" fmla="*/ 12 h 19"/>
                  <a:gd name="T42" fmla="*/ 223 w 290"/>
                  <a:gd name="T43" fmla="*/ 12 h 19"/>
                  <a:gd name="T44" fmla="*/ 202 w 290"/>
                  <a:gd name="T45" fmla="*/ 13 h 19"/>
                  <a:gd name="T46" fmla="*/ 177 w 290"/>
                  <a:gd name="T47" fmla="*/ 15 h 19"/>
                  <a:gd name="T48" fmla="*/ 152 w 290"/>
                  <a:gd name="T49" fmla="*/ 17 h 19"/>
                  <a:gd name="T50" fmla="*/ 123 w 290"/>
                  <a:gd name="T51" fmla="*/ 17 h 19"/>
                  <a:gd name="T52" fmla="*/ 94 w 290"/>
                  <a:gd name="T53" fmla="*/ 19 h 19"/>
                  <a:gd name="T54" fmla="*/ 63 w 290"/>
                  <a:gd name="T55" fmla="*/ 19 h 19"/>
                  <a:gd name="T56" fmla="*/ 33 w 290"/>
                  <a:gd name="T57" fmla="*/ 19 h 19"/>
                  <a:gd name="T58" fmla="*/ 0 w 290"/>
                  <a:gd name="T59" fmla="*/ 19 h 19"/>
                  <a:gd name="T60" fmla="*/ 0 w 290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0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5" y="19"/>
                    </a:lnTo>
                    <a:lnTo>
                      <a:pt x="96" y="19"/>
                    </a:lnTo>
                    <a:lnTo>
                      <a:pt x="127" y="17"/>
                    </a:lnTo>
                    <a:lnTo>
                      <a:pt x="154" y="17"/>
                    </a:lnTo>
                    <a:lnTo>
                      <a:pt x="181" y="15"/>
                    </a:lnTo>
                    <a:lnTo>
                      <a:pt x="206" y="13"/>
                    </a:lnTo>
                    <a:lnTo>
                      <a:pt x="227" y="13"/>
                    </a:lnTo>
                    <a:lnTo>
                      <a:pt x="246" y="12"/>
                    </a:lnTo>
                    <a:lnTo>
                      <a:pt x="261" y="10"/>
                    </a:lnTo>
                    <a:lnTo>
                      <a:pt x="273" y="8"/>
                    </a:lnTo>
                    <a:lnTo>
                      <a:pt x="283" y="4"/>
                    </a:lnTo>
                    <a:lnTo>
                      <a:pt x="288" y="2"/>
                    </a:lnTo>
                    <a:lnTo>
                      <a:pt x="290" y="0"/>
                    </a:lnTo>
                    <a:lnTo>
                      <a:pt x="285" y="0"/>
                    </a:lnTo>
                    <a:lnTo>
                      <a:pt x="283" y="2"/>
                    </a:lnTo>
                    <a:lnTo>
                      <a:pt x="277" y="4"/>
                    </a:lnTo>
                    <a:lnTo>
                      <a:pt x="267" y="8"/>
                    </a:lnTo>
                    <a:lnTo>
                      <a:pt x="256" y="10"/>
                    </a:lnTo>
                    <a:lnTo>
                      <a:pt x="240" y="12"/>
                    </a:lnTo>
                    <a:lnTo>
                      <a:pt x="223" y="12"/>
                    </a:lnTo>
                    <a:lnTo>
                      <a:pt x="202" y="13"/>
                    </a:lnTo>
                    <a:lnTo>
                      <a:pt x="177" y="15"/>
                    </a:lnTo>
                    <a:lnTo>
                      <a:pt x="152" y="17"/>
                    </a:lnTo>
                    <a:lnTo>
                      <a:pt x="123" y="17"/>
                    </a:lnTo>
                    <a:lnTo>
                      <a:pt x="94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02">
                <a:extLst>
                  <a:ext uri="{FF2B5EF4-FFF2-40B4-BE49-F238E27FC236}">
                    <a16:creationId xmlns:a16="http://schemas.microsoft.com/office/drawing/2014/main" id="{6CD4A20F-2593-40E7-B680-631B8B9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2" cy="10"/>
              </a:xfrm>
              <a:custGeom>
                <a:avLst/>
                <a:gdLst>
                  <a:gd name="T0" fmla="*/ 0 w 285"/>
                  <a:gd name="T1" fmla="*/ 19 h 19"/>
                  <a:gd name="T2" fmla="*/ 33 w 285"/>
                  <a:gd name="T3" fmla="*/ 19 h 19"/>
                  <a:gd name="T4" fmla="*/ 63 w 285"/>
                  <a:gd name="T5" fmla="*/ 19 h 19"/>
                  <a:gd name="T6" fmla="*/ 94 w 285"/>
                  <a:gd name="T7" fmla="*/ 19 h 19"/>
                  <a:gd name="T8" fmla="*/ 123 w 285"/>
                  <a:gd name="T9" fmla="*/ 17 h 19"/>
                  <a:gd name="T10" fmla="*/ 152 w 285"/>
                  <a:gd name="T11" fmla="*/ 17 h 19"/>
                  <a:gd name="T12" fmla="*/ 177 w 285"/>
                  <a:gd name="T13" fmla="*/ 15 h 19"/>
                  <a:gd name="T14" fmla="*/ 202 w 285"/>
                  <a:gd name="T15" fmla="*/ 13 h 19"/>
                  <a:gd name="T16" fmla="*/ 223 w 285"/>
                  <a:gd name="T17" fmla="*/ 12 h 19"/>
                  <a:gd name="T18" fmla="*/ 240 w 285"/>
                  <a:gd name="T19" fmla="*/ 12 h 19"/>
                  <a:gd name="T20" fmla="*/ 256 w 285"/>
                  <a:gd name="T21" fmla="*/ 10 h 19"/>
                  <a:gd name="T22" fmla="*/ 267 w 285"/>
                  <a:gd name="T23" fmla="*/ 8 h 19"/>
                  <a:gd name="T24" fmla="*/ 277 w 285"/>
                  <a:gd name="T25" fmla="*/ 4 h 19"/>
                  <a:gd name="T26" fmla="*/ 283 w 285"/>
                  <a:gd name="T27" fmla="*/ 2 h 19"/>
                  <a:gd name="T28" fmla="*/ 285 w 285"/>
                  <a:gd name="T29" fmla="*/ 0 h 19"/>
                  <a:gd name="T30" fmla="*/ 279 w 285"/>
                  <a:gd name="T31" fmla="*/ 0 h 19"/>
                  <a:gd name="T32" fmla="*/ 277 w 285"/>
                  <a:gd name="T33" fmla="*/ 2 h 19"/>
                  <a:gd name="T34" fmla="*/ 271 w 285"/>
                  <a:gd name="T35" fmla="*/ 4 h 19"/>
                  <a:gd name="T36" fmla="*/ 263 w 285"/>
                  <a:gd name="T37" fmla="*/ 6 h 19"/>
                  <a:gd name="T38" fmla="*/ 250 w 285"/>
                  <a:gd name="T39" fmla="*/ 8 h 19"/>
                  <a:gd name="T40" fmla="*/ 236 w 285"/>
                  <a:gd name="T41" fmla="*/ 10 h 19"/>
                  <a:gd name="T42" fmla="*/ 217 w 285"/>
                  <a:gd name="T43" fmla="*/ 12 h 19"/>
                  <a:gd name="T44" fmla="*/ 196 w 285"/>
                  <a:gd name="T45" fmla="*/ 13 h 19"/>
                  <a:gd name="T46" fmla="*/ 173 w 285"/>
                  <a:gd name="T47" fmla="*/ 15 h 19"/>
                  <a:gd name="T48" fmla="*/ 148 w 285"/>
                  <a:gd name="T49" fmla="*/ 17 h 19"/>
                  <a:gd name="T50" fmla="*/ 121 w 285"/>
                  <a:gd name="T51" fmla="*/ 17 h 19"/>
                  <a:gd name="T52" fmla="*/ 92 w 285"/>
                  <a:gd name="T53" fmla="*/ 19 h 19"/>
                  <a:gd name="T54" fmla="*/ 63 w 285"/>
                  <a:gd name="T55" fmla="*/ 19 h 19"/>
                  <a:gd name="T56" fmla="*/ 33 w 285"/>
                  <a:gd name="T57" fmla="*/ 19 h 19"/>
                  <a:gd name="T58" fmla="*/ 0 w 285"/>
                  <a:gd name="T59" fmla="*/ 19 h 19"/>
                  <a:gd name="T60" fmla="*/ 0 w 285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5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4" y="19"/>
                    </a:lnTo>
                    <a:lnTo>
                      <a:pt x="123" y="17"/>
                    </a:lnTo>
                    <a:lnTo>
                      <a:pt x="152" y="17"/>
                    </a:lnTo>
                    <a:lnTo>
                      <a:pt x="177" y="15"/>
                    </a:lnTo>
                    <a:lnTo>
                      <a:pt x="202" y="13"/>
                    </a:lnTo>
                    <a:lnTo>
                      <a:pt x="223" y="12"/>
                    </a:lnTo>
                    <a:lnTo>
                      <a:pt x="240" y="12"/>
                    </a:lnTo>
                    <a:lnTo>
                      <a:pt x="256" y="10"/>
                    </a:lnTo>
                    <a:lnTo>
                      <a:pt x="267" y="8"/>
                    </a:lnTo>
                    <a:lnTo>
                      <a:pt x="277" y="4"/>
                    </a:lnTo>
                    <a:lnTo>
                      <a:pt x="283" y="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77" y="2"/>
                    </a:lnTo>
                    <a:lnTo>
                      <a:pt x="271" y="4"/>
                    </a:lnTo>
                    <a:lnTo>
                      <a:pt x="263" y="6"/>
                    </a:lnTo>
                    <a:lnTo>
                      <a:pt x="250" y="8"/>
                    </a:lnTo>
                    <a:lnTo>
                      <a:pt x="236" y="10"/>
                    </a:lnTo>
                    <a:lnTo>
                      <a:pt x="217" y="12"/>
                    </a:lnTo>
                    <a:lnTo>
                      <a:pt x="196" y="13"/>
                    </a:lnTo>
                    <a:lnTo>
                      <a:pt x="173" y="15"/>
                    </a:lnTo>
                    <a:lnTo>
                      <a:pt x="148" y="17"/>
                    </a:lnTo>
                    <a:lnTo>
                      <a:pt x="121" y="17"/>
                    </a:lnTo>
                    <a:lnTo>
                      <a:pt x="92" y="19"/>
                    </a:lnTo>
                    <a:lnTo>
                      <a:pt x="63" y="19"/>
                    </a:lnTo>
                    <a:lnTo>
                      <a:pt x="33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03">
                <a:extLst>
                  <a:ext uri="{FF2B5EF4-FFF2-40B4-BE49-F238E27FC236}">
                    <a16:creationId xmlns:a16="http://schemas.microsoft.com/office/drawing/2014/main" id="{8FC7DE05-8BAE-42B4-93FD-79858E38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9" cy="10"/>
              </a:xfrm>
              <a:custGeom>
                <a:avLst/>
                <a:gdLst>
                  <a:gd name="T0" fmla="*/ 0 w 279"/>
                  <a:gd name="T1" fmla="*/ 19 h 19"/>
                  <a:gd name="T2" fmla="*/ 33 w 279"/>
                  <a:gd name="T3" fmla="*/ 19 h 19"/>
                  <a:gd name="T4" fmla="*/ 63 w 279"/>
                  <a:gd name="T5" fmla="*/ 19 h 19"/>
                  <a:gd name="T6" fmla="*/ 92 w 279"/>
                  <a:gd name="T7" fmla="*/ 19 h 19"/>
                  <a:gd name="T8" fmla="*/ 121 w 279"/>
                  <a:gd name="T9" fmla="*/ 17 h 19"/>
                  <a:gd name="T10" fmla="*/ 148 w 279"/>
                  <a:gd name="T11" fmla="*/ 17 h 19"/>
                  <a:gd name="T12" fmla="*/ 173 w 279"/>
                  <a:gd name="T13" fmla="*/ 15 h 19"/>
                  <a:gd name="T14" fmla="*/ 196 w 279"/>
                  <a:gd name="T15" fmla="*/ 13 h 19"/>
                  <a:gd name="T16" fmla="*/ 217 w 279"/>
                  <a:gd name="T17" fmla="*/ 12 h 19"/>
                  <a:gd name="T18" fmla="*/ 236 w 279"/>
                  <a:gd name="T19" fmla="*/ 10 h 19"/>
                  <a:gd name="T20" fmla="*/ 250 w 279"/>
                  <a:gd name="T21" fmla="*/ 8 h 19"/>
                  <a:gd name="T22" fmla="*/ 263 w 279"/>
                  <a:gd name="T23" fmla="*/ 6 h 19"/>
                  <a:gd name="T24" fmla="*/ 271 w 279"/>
                  <a:gd name="T25" fmla="*/ 4 h 19"/>
                  <a:gd name="T26" fmla="*/ 277 w 279"/>
                  <a:gd name="T27" fmla="*/ 2 h 19"/>
                  <a:gd name="T28" fmla="*/ 279 w 279"/>
                  <a:gd name="T29" fmla="*/ 0 h 19"/>
                  <a:gd name="T30" fmla="*/ 273 w 279"/>
                  <a:gd name="T31" fmla="*/ 0 h 19"/>
                  <a:gd name="T32" fmla="*/ 271 w 279"/>
                  <a:gd name="T33" fmla="*/ 2 h 19"/>
                  <a:gd name="T34" fmla="*/ 265 w 279"/>
                  <a:gd name="T35" fmla="*/ 4 h 19"/>
                  <a:gd name="T36" fmla="*/ 258 w 279"/>
                  <a:gd name="T37" fmla="*/ 6 h 19"/>
                  <a:gd name="T38" fmla="*/ 246 w 279"/>
                  <a:gd name="T39" fmla="*/ 8 h 19"/>
                  <a:gd name="T40" fmla="*/ 231 w 279"/>
                  <a:gd name="T41" fmla="*/ 10 h 19"/>
                  <a:gd name="T42" fmla="*/ 213 w 279"/>
                  <a:gd name="T43" fmla="*/ 12 h 19"/>
                  <a:gd name="T44" fmla="*/ 192 w 279"/>
                  <a:gd name="T45" fmla="*/ 13 h 19"/>
                  <a:gd name="T46" fmla="*/ 171 w 279"/>
                  <a:gd name="T47" fmla="*/ 15 h 19"/>
                  <a:gd name="T48" fmla="*/ 146 w 279"/>
                  <a:gd name="T49" fmla="*/ 15 h 19"/>
                  <a:gd name="T50" fmla="*/ 119 w 279"/>
                  <a:gd name="T51" fmla="*/ 17 h 19"/>
                  <a:gd name="T52" fmla="*/ 90 w 279"/>
                  <a:gd name="T53" fmla="*/ 17 h 19"/>
                  <a:gd name="T54" fmla="*/ 61 w 279"/>
                  <a:gd name="T55" fmla="*/ 19 h 19"/>
                  <a:gd name="T56" fmla="*/ 31 w 279"/>
                  <a:gd name="T57" fmla="*/ 19 h 19"/>
                  <a:gd name="T58" fmla="*/ 0 w 279"/>
                  <a:gd name="T59" fmla="*/ 19 h 19"/>
                  <a:gd name="T60" fmla="*/ 0 w 279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9" h="19">
                    <a:moveTo>
                      <a:pt x="0" y="19"/>
                    </a:moveTo>
                    <a:lnTo>
                      <a:pt x="33" y="19"/>
                    </a:lnTo>
                    <a:lnTo>
                      <a:pt x="63" y="19"/>
                    </a:lnTo>
                    <a:lnTo>
                      <a:pt x="92" y="19"/>
                    </a:lnTo>
                    <a:lnTo>
                      <a:pt x="121" y="17"/>
                    </a:lnTo>
                    <a:lnTo>
                      <a:pt x="148" y="17"/>
                    </a:lnTo>
                    <a:lnTo>
                      <a:pt x="173" y="15"/>
                    </a:lnTo>
                    <a:lnTo>
                      <a:pt x="196" y="13"/>
                    </a:lnTo>
                    <a:lnTo>
                      <a:pt x="217" y="12"/>
                    </a:lnTo>
                    <a:lnTo>
                      <a:pt x="236" y="10"/>
                    </a:lnTo>
                    <a:lnTo>
                      <a:pt x="250" y="8"/>
                    </a:lnTo>
                    <a:lnTo>
                      <a:pt x="263" y="6"/>
                    </a:lnTo>
                    <a:lnTo>
                      <a:pt x="271" y="4"/>
                    </a:lnTo>
                    <a:lnTo>
                      <a:pt x="277" y="2"/>
                    </a:lnTo>
                    <a:lnTo>
                      <a:pt x="279" y="0"/>
                    </a:lnTo>
                    <a:lnTo>
                      <a:pt x="273" y="0"/>
                    </a:lnTo>
                    <a:lnTo>
                      <a:pt x="271" y="2"/>
                    </a:lnTo>
                    <a:lnTo>
                      <a:pt x="265" y="4"/>
                    </a:lnTo>
                    <a:lnTo>
                      <a:pt x="258" y="6"/>
                    </a:lnTo>
                    <a:lnTo>
                      <a:pt x="246" y="8"/>
                    </a:lnTo>
                    <a:lnTo>
                      <a:pt x="231" y="10"/>
                    </a:lnTo>
                    <a:lnTo>
                      <a:pt x="213" y="12"/>
                    </a:lnTo>
                    <a:lnTo>
                      <a:pt x="192" y="13"/>
                    </a:lnTo>
                    <a:lnTo>
                      <a:pt x="171" y="15"/>
                    </a:lnTo>
                    <a:lnTo>
                      <a:pt x="146" y="15"/>
                    </a:lnTo>
                    <a:lnTo>
                      <a:pt x="119" y="17"/>
                    </a:lnTo>
                    <a:lnTo>
                      <a:pt x="90" y="17"/>
                    </a:lnTo>
                    <a:lnTo>
                      <a:pt x="61" y="19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04">
                <a:extLst>
                  <a:ext uri="{FF2B5EF4-FFF2-40B4-BE49-F238E27FC236}">
                    <a16:creationId xmlns:a16="http://schemas.microsoft.com/office/drawing/2014/main" id="{45A3B6ED-948E-48B7-89C4-FFDE2929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6" cy="10"/>
              </a:xfrm>
              <a:custGeom>
                <a:avLst/>
                <a:gdLst>
                  <a:gd name="T0" fmla="*/ 0 w 273"/>
                  <a:gd name="T1" fmla="*/ 19 h 19"/>
                  <a:gd name="T2" fmla="*/ 31 w 273"/>
                  <a:gd name="T3" fmla="*/ 19 h 19"/>
                  <a:gd name="T4" fmla="*/ 61 w 273"/>
                  <a:gd name="T5" fmla="*/ 19 h 19"/>
                  <a:gd name="T6" fmla="*/ 90 w 273"/>
                  <a:gd name="T7" fmla="*/ 17 h 19"/>
                  <a:gd name="T8" fmla="*/ 119 w 273"/>
                  <a:gd name="T9" fmla="*/ 17 h 19"/>
                  <a:gd name="T10" fmla="*/ 146 w 273"/>
                  <a:gd name="T11" fmla="*/ 15 h 19"/>
                  <a:gd name="T12" fmla="*/ 171 w 273"/>
                  <a:gd name="T13" fmla="*/ 15 h 19"/>
                  <a:gd name="T14" fmla="*/ 192 w 273"/>
                  <a:gd name="T15" fmla="*/ 13 h 19"/>
                  <a:gd name="T16" fmla="*/ 213 w 273"/>
                  <a:gd name="T17" fmla="*/ 12 h 19"/>
                  <a:gd name="T18" fmla="*/ 231 w 273"/>
                  <a:gd name="T19" fmla="*/ 10 h 19"/>
                  <a:gd name="T20" fmla="*/ 246 w 273"/>
                  <a:gd name="T21" fmla="*/ 8 h 19"/>
                  <a:gd name="T22" fmla="*/ 258 w 273"/>
                  <a:gd name="T23" fmla="*/ 6 h 19"/>
                  <a:gd name="T24" fmla="*/ 265 w 273"/>
                  <a:gd name="T25" fmla="*/ 4 h 19"/>
                  <a:gd name="T26" fmla="*/ 271 w 273"/>
                  <a:gd name="T27" fmla="*/ 2 h 19"/>
                  <a:gd name="T28" fmla="*/ 273 w 273"/>
                  <a:gd name="T29" fmla="*/ 0 h 19"/>
                  <a:gd name="T30" fmla="*/ 267 w 273"/>
                  <a:gd name="T31" fmla="*/ 0 h 19"/>
                  <a:gd name="T32" fmla="*/ 265 w 273"/>
                  <a:gd name="T33" fmla="*/ 2 h 19"/>
                  <a:gd name="T34" fmla="*/ 260 w 273"/>
                  <a:gd name="T35" fmla="*/ 4 h 19"/>
                  <a:gd name="T36" fmla="*/ 252 w 273"/>
                  <a:gd name="T37" fmla="*/ 6 h 19"/>
                  <a:gd name="T38" fmla="*/ 240 w 273"/>
                  <a:gd name="T39" fmla="*/ 8 h 19"/>
                  <a:gd name="T40" fmla="*/ 227 w 273"/>
                  <a:gd name="T41" fmla="*/ 10 h 19"/>
                  <a:gd name="T42" fmla="*/ 210 w 273"/>
                  <a:gd name="T43" fmla="*/ 12 h 19"/>
                  <a:gd name="T44" fmla="*/ 188 w 273"/>
                  <a:gd name="T45" fmla="*/ 13 h 19"/>
                  <a:gd name="T46" fmla="*/ 167 w 273"/>
                  <a:gd name="T47" fmla="*/ 15 h 19"/>
                  <a:gd name="T48" fmla="*/ 142 w 273"/>
                  <a:gd name="T49" fmla="*/ 15 h 19"/>
                  <a:gd name="T50" fmla="*/ 115 w 273"/>
                  <a:gd name="T51" fmla="*/ 17 h 19"/>
                  <a:gd name="T52" fmla="*/ 88 w 273"/>
                  <a:gd name="T53" fmla="*/ 17 h 19"/>
                  <a:gd name="T54" fmla="*/ 59 w 273"/>
                  <a:gd name="T55" fmla="*/ 17 h 19"/>
                  <a:gd name="T56" fmla="*/ 31 w 273"/>
                  <a:gd name="T57" fmla="*/ 19 h 19"/>
                  <a:gd name="T58" fmla="*/ 0 w 273"/>
                  <a:gd name="T59" fmla="*/ 19 h 19"/>
                  <a:gd name="T60" fmla="*/ 0 w 273"/>
                  <a:gd name="T6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9">
                    <a:moveTo>
                      <a:pt x="0" y="19"/>
                    </a:moveTo>
                    <a:lnTo>
                      <a:pt x="31" y="19"/>
                    </a:lnTo>
                    <a:lnTo>
                      <a:pt x="61" y="19"/>
                    </a:lnTo>
                    <a:lnTo>
                      <a:pt x="90" y="17"/>
                    </a:lnTo>
                    <a:lnTo>
                      <a:pt x="119" y="17"/>
                    </a:lnTo>
                    <a:lnTo>
                      <a:pt x="146" y="15"/>
                    </a:lnTo>
                    <a:lnTo>
                      <a:pt x="171" y="15"/>
                    </a:lnTo>
                    <a:lnTo>
                      <a:pt x="192" y="13"/>
                    </a:lnTo>
                    <a:lnTo>
                      <a:pt x="213" y="12"/>
                    </a:lnTo>
                    <a:lnTo>
                      <a:pt x="231" y="10"/>
                    </a:lnTo>
                    <a:lnTo>
                      <a:pt x="246" y="8"/>
                    </a:lnTo>
                    <a:lnTo>
                      <a:pt x="258" y="6"/>
                    </a:lnTo>
                    <a:lnTo>
                      <a:pt x="265" y="4"/>
                    </a:lnTo>
                    <a:lnTo>
                      <a:pt x="271" y="2"/>
                    </a:lnTo>
                    <a:lnTo>
                      <a:pt x="273" y="0"/>
                    </a:lnTo>
                    <a:lnTo>
                      <a:pt x="267" y="0"/>
                    </a:lnTo>
                    <a:lnTo>
                      <a:pt x="265" y="2"/>
                    </a:lnTo>
                    <a:lnTo>
                      <a:pt x="260" y="4"/>
                    </a:lnTo>
                    <a:lnTo>
                      <a:pt x="252" y="6"/>
                    </a:lnTo>
                    <a:lnTo>
                      <a:pt x="240" y="8"/>
                    </a:lnTo>
                    <a:lnTo>
                      <a:pt x="227" y="10"/>
                    </a:lnTo>
                    <a:lnTo>
                      <a:pt x="210" y="12"/>
                    </a:lnTo>
                    <a:lnTo>
                      <a:pt x="188" y="13"/>
                    </a:lnTo>
                    <a:lnTo>
                      <a:pt x="167" y="15"/>
                    </a:lnTo>
                    <a:lnTo>
                      <a:pt x="142" y="15"/>
                    </a:lnTo>
                    <a:lnTo>
                      <a:pt x="115" y="17"/>
                    </a:lnTo>
                    <a:lnTo>
                      <a:pt x="88" y="17"/>
                    </a:lnTo>
                    <a:lnTo>
                      <a:pt x="59" y="17"/>
                    </a:lnTo>
                    <a:lnTo>
                      <a:pt x="31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05">
                <a:extLst>
                  <a:ext uri="{FF2B5EF4-FFF2-40B4-BE49-F238E27FC236}">
                    <a16:creationId xmlns:a16="http://schemas.microsoft.com/office/drawing/2014/main" id="{D251E813-9021-4933-B616-8CD334AEF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4" cy="10"/>
              </a:xfrm>
              <a:custGeom>
                <a:avLst/>
                <a:gdLst>
                  <a:gd name="T0" fmla="*/ 0 w 267"/>
                  <a:gd name="T1" fmla="*/ 19 h 19"/>
                  <a:gd name="T2" fmla="*/ 31 w 267"/>
                  <a:gd name="T3" fmla="*/ 19 h 19"/>
                  <a:gd name="T4" fmla="*/ 59 w 267"/>
                  <a:gd name="T5" fmla="*/ 17 h 19"/>
                  <a:gd name="T6" fmla="*/ 88 w 267"/>
                  <a:gd name="T7" fmla="*/ 17 h 19"/>
                  <a:gd name="T8" fmla="*/ 115 w 267"/>
                  <a:gd name="T9" fmla="*/ 17 h 19"/>
                  <a:gd name="T10" fmla="*/ 142 w 267"/>
                  <a:gd name="T11" fmla="*/ 15 h 19"/>
                  <a:gd name="T12" fmla="*/ 167 w 267"/>
                  <a:gd name="T13" fmla="*/ 15 h 19"/>
                  <a:gd name="T14" fmla="*/ 188 w 267"/>
                  <a:gd name="T15" fmla="*/ 13 h 19"/>
                  <a:gd name="T16" fmla="*/ 210 w 267"/>
                  <a:gd name="T17" fmla="*/ 12 h 19"/>
                  <a:gd name="T18" fmla="*/ 227 w 267"/>
                  <a:gd name="T19" fmla="*/ 10 h 19"/>
                  <a:gd name="T20" fmla="*/ 240 w 267"/>
                  <a:gd name="T21" fmla="*/ 8 h 19"/>
                  <a:gd name="T22" fmla="*/ 252 w 267"/>
                  <a:gd name="T23" fmla="*/ 6 h 19"/>
                  <a:gd name="T24" fmla="*/ 260 w 267"/>
                  <a:gd name="T25" fmla="*/ 4 h 19"/>
                  <a:gd name="T26" fmla="*/ 265 w 267"/>
                  <a:gd name="T27" fmla="*/ 2 h 19"/>
                  <a:gd name="T28" fmla="*/ 267 w 267"/>
                  <a:gd name="T29" fmla="*/ 0 h 19"/>
                  <a:gd name="T30" fmla="*/ 261 w 267"/>
                  <a:gd name="T31" fmla="*/ 0 h 19"/>
                  <a:gd name="T32" fmla="*/ 260 w 267"/>
                  <a:gd name="T33" fmla="*/ 2 h 19"/>
                  <a:gd name="T34" fmla="*/ 254 w 267"/>
                  <a:gd name="T35" fmla="*/ 4 h 19"/>
                  <a:gd name="T36" fmla="*/ 244 w 267"/>
                  <a:gd name="T37" fmla="*/ 6 h 19"/>
                  <a:gd name="T38" fmla="*/ 231 w 267"/>
                  <a:gd name="T39" fmla="*/ 10 h 19"/>
                  <a:gd name="T40" fmla="*/ 215 w 267"/>
                  <a:gd name="T41" fmla="*/ 10 h 19"/>
                  <a:gd name="T42" fmla="*/ 196 w 267"/>
                  <a:gd name="T43" fmla="*/ 12 h 19"/>
                  <a:gd name="T44" fmla="*/ 173 w 267"/>
                  <a:gd name="T45" fmla="*/ 13 h 19"/>
                  <a:gd name="T46" fmla="*/ 148 w 267"/>
                  <a:gd name="T47" fmla="*/ 15 h 19"/>
                  <a:gd name="T48" fmla="*/ 121 w 267"/>
                  <a:gd name="T49" fmla="*/ 15 h 19"/>
                  <a:gd name="T50" fmla="*/ 92 w 267"/>
                  <a:gd name="T51" fmla="*/ 17 h 19"/>
                  <a:gd name="T52" fmla="*/ 63 w 267"/>
                  <a:gd name="T53" fmla="*/ 17 h 19"/>
                  <a:gd name="T54" fmla="*/ 33 w 267"/>
                  <a:gd name="T55" fmla="*/ 17 h 19"/>
                  <a:gd name="T56" fmla="*/ 0 w 267"/>
                  <a:gd name="T57" fmla="*/ 17 h 19"/>
                  <a:gd name="T58" fmla="*/ 0 w 267"/>
                  <a:gd name="T5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7" h="19">
                    <a:moveTo>
                      <a:pt x="0" y="19"/>
                    </a:moveTo>
                    <a:lnTo>
                      <a:pt x="31" y="19"/>
                    </a:lnTo>
                    <a:lnTo>
                      <a:pt x="59" y="17"/>
                    </a:lnTo>
                    <a:lnTo>
                      <a:pt x="88" y="17"/>
                    </a:lnTo>
                    <a:lnTo>
                      <a:pt x="115" y="17"/>
                    </a:lnTo>
                    <a:lnTo>
                      <a:pt x="142" y="15"/>
                    </a:lnTo>
                    <a:lnTo>
                      <a:pt x="167" y="15"/>
                    </a:lnTo>
                    <a:lnTo>
                      <a:pt x="188" y="13"/>
                    </a:lnTo>
                    <a:lnTo>
                      <a:pt x="210" y="12"/>
                    </a:lnTo>
                    <a:lnTo>
                      <a:pt x="227" y="10"/>
                    </a:lnTo>
                    <a:lnTo>
                      <a:pt x="240" y="8"/>
                    </a:lnTo>
                    <a:lnTo>
                      <a:pt x="252" y="6"/>
                    </a:lnTo>
                    <a:lnTo>
                      <a:pt x="260" y="4"/>
                    </a:lnTo>
                    <a:lnTo>
                      <a:pt x="265" y="2"/>
                    </a:lnTo>
                    <a:lnTo>
                      <a:pt x="267" y="0"/>
                    </a:lnTo>
                    <a:lnTo>
                      <a:pt x="261" y="0"/>
                    </a:lnTo>
                    <a:lnTo>
                      <a:pt x="260" y="2"/>
                    </a:lnTo>
                    <a:lnTo>
                      <a:pt x="254" y="4"/>
                    </a:lnTo>
                    <a:lnTo>
                      <a:pt x="244" y="6"/>
                    </a:lnTo>
                    <a:lnTo>
                      <a:pt x="231" y="10"/>
                    </a:lnTo>
                    <a:lnTo>
                      <a:pt x="215" y="10"/>
                    </a:lnTo>
                    <a:lnTo>
                      <a:pt x="196" y="12"/>
                    </a:lnTo>
                    <a:lnTo>
                      <a:pt x="173" y="13"/>
                    </a:lnTo>
                    <a:lnTo>
                      <a:pt x="148" y="15"/>
                    </a:lnTo>
                    <a:lnTo>
                      <a:pt x="121" y="15"/>
                    </a:lnTo>
                    <a:lnTo>
                      <a:pt x="92" y="17"/>
                    </a:lnTo>
                    <a:lnTo>
                      <a:pt x="63" y="17"/>
                    </a:lnTo>
                    <a:lnTo>
                      <a:pt x="33" y="17"/>
                    </a:lnTo>
                    <a:lnTo>
                      <a:pt x="0" y="1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06">
                <a:extLst>
                  <a:ext uri="{FF2B5EF4-FFF2-40B4-BE49-F238E27FC236}">
                    <a16:creationId xmlns:a16="http://schemas.microsoft.com/office/drawing/2014/main" id="{F142A7F8-AEAA-4CFB-AEC9-DE3A3CC02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31" cy="9"/>
              </a:xfrm>
              <a:custGeom>
                <a:avLst/>
                <a:gdLst>
                  <a:gd name="T0" fmla="*/ 0 w 261"/>
                  <a:gd name="T1" fmla="*/ 17 h 17"/>
                  <a:gd name="T2" fmla="*/ 33 w 261"/>
                  <a:gd name="T3" fmla="*/ 17 h 17"/>
                  <a:gd name="T4" fmla="*/ 63 w 261"/>
                  <a:gd name="T5" fmla="*/ 17 h 17"/>
                  <a:gd name="T6" fmla="*/ 92 w 261"/>
                  <a:gd name="T7" fmla="*/ 17 h 17"/>
                  <a:gd name="T8" fmla="*/ 121 w 261"/>
                  <a:gd name="T9" fmla="*/ 15 h 17"/>
                  <a:gd name="T10" fmla="*/ 148 w 261"/>
                  <a:gd name="T11" fmla="*/ 15 h 17"/>
                  <a:gd name="T12" fmla="*/ 173 w 261"/>
                  <a:gd name="T13" fmla="*/ 13 h 17"/>
                  <a:gd name="T14" fmla="*/ 196 w 261"/>
                  <a:gd name="T15" fmla="*/ 12 h 17"/>
                  <a:gd name="T16" fmla="*/ 215 w 261"/>
                  <a:gd name="T17" fmla="*/ 10 h 17"/>
                  <a:gd name="T18" fmla="*/ 231 w 261"/>
                  <a:gd name="T19" fmla="*/ 10 h 17"/>
                  <a:gd name="T20" fmla="*/ 244 w 261"/>
                  <a:gd name="T21" fmla="*/ 6 h 17"/>
                  <a:gd name="T22" fmla="*/ 254 w 261"/>
                  <a:gd name="T23" fmla="*/ 4 h 17"/>
                  <a:gd name="T24" fmla="*/ 260 w 261"/>
                  <a:gd name="T25" fmla="*/ 2 h 17"/>
                  <a:gd name="T26" fmla="*/ 261 w 261"/>
                  <a:gd name="T27" fmla="*/ 0 h 17"/>
                  <a:gd name="T28" fmla="*/ 256 w 261"/>
                  <a:gd name="T29" fmla="*/ 0 h 17"/>
                  <a:gd name="T30" fmla="*/ 254 w 261"/>
                  <a:gd name="T31" fmla="*/ 2 h 17"/>
                  <a:gd name="T32" fmla="*/ 248 w 261"/>
                  <a:gd name="T33" fmla="*/ 4 h 17"/>
                  <a:gd name="T34" fmla="*/ 238 w 261"/>
                  <a:gd name="T35" fmla="*/ 6 h 17"/>
                  <a:gd name="T36" fmla="*/ 227 w 261"/>
                  <a:gd name="T37" fmla="*/ 8 h 17"/>
                  <a:gd name="T38" fmla="*/ 210 w 261"/>
                  <a:gd name="T39" fmla="*/ 10 h 17"/>
                  <a:gd name="T40" fmla="*/ 190 w 261"/>
                  <a:gd name="T41" fmla="*/ 12 h 17"/>
                  <a:gd name="T42" fmla="*/ 169 w 261"/>
                  <a:gd name="T43" fmla="*/ 13 h 17"/>
                  <a:gd name="T44" fmla="*/ 146 w 261"/>
                  <a:gd name="T45" fmla="*/ 15 h 17"/>
                  <a:gd name="T46" fmla="*/ 119 w 261"/>
                  <a:gd name="T47" fmla="*/ 15 h 17"/>
                  <a:gd name="T48" fmla="*/ 90 w 261"/>
                  <a:gd name="T49" fmla="*/ 17 h 17"/>
                  <a:gd name="T50" fmla="*/ 61 w 261"/>
                  <a:gd name="T51" fmla="*/ 17 h 17"/>
                  <a:gd name="T52" fmla="*/ 31 w 261"/>
                  <a:gd name="T53" fmla="*/ 17 h 17"/>
                  <a:gd name="T54" fmla="*/ 0 w 261"/>
                  <a:gd name="T55" fmla="*/ 17 h 17"/>
                  <a:gd name="T56" fmla="*/ 0 w 261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1" h="17">
                    <a:moveTo>
                      <a:pt x="0" y="17"/>
                    </a:moveTo>
                    <a:lnTo>
                      <a:pt x="33" y="17"/>
                    </a:lnTo>
                    <a:lnTo>
                      <a:pt x="63" y="17"/>
                    </a:lnTo>
                    <a:lnTo>
                      <a:pt x="92" y="17"/>
                    </a:lnTo>
                    <a:lnTo>
                      <a:pt x="121" y="15"/>
                    </a:lnTo>
                    <a:lnTo>
                      <a:pt x="148" y="15"/>
                    </a:lnTo>
                    <a:lnTo>
                      <a:pt x="173" y="13"/>
                    </a:lnTo>
                    <a:lnTo>
                      <a:pt x="196" y="12"/>
                    </a:lnTo>
                    <a:lnTo>
                      <a:pt x="215" y="10"/>
                    </a:lnTo>
                    <a:lnTo>
                      <a:pt x="231" y="10"/>
                    </a:lnTo>
                    <a:lnTo>
                      <a:pt x="244" y="6"/>
                    </a:lnTo>
                    <a:lnTo>
                      <a:pt x="254" y="4"/>
                    </a:lnTo>
                    <a:lnTo>
                      <a:pt x="260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4" y="2"/>
                    </a:lnTo>
                    <a:lnTo>
                      <a:pt x="248" y="4"/>
                    </a:lnTo>
                    <a:lnTo>
                      <a:pt x="238" y="6"/>
                    </a:lnTo>
                    <a:lnTo>
                      <a:pt x="227" y="8"/>
                    </a:lnTo>
                    <a:lnTo>
                      <a:pt x="210" y="10"/>
                    </a:lnTo>
                    <a:lnTo>
                      <a:pt x="190" y="12"/>
                    </a:lnTo>
                    <a:lnTo>
                      <a:pt x="169" y="13"/>
                    </a:lnTo>
                    <a:lnTo>
                      <a:pt x="146" y="15"/>
                    </a:lnTo>
                    <a:lnTo>
                      <a:pt x="119" y="15"/>
                    </a:lnTo>
                    <a:lnTo>
                      <a:pt x="90" y="17"/>
                    </a:lnTo>
                    <a:lnTo>
                      <a:pt x="61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07">
                <a:extLst>
                  <a:ext uri="{FF2B5EF4-FFF2-40B4-BE49-F238E27FC236}">
                    <a16:creationId xmlns:a16="http://schemas.microsoft.com/office/drawing/2014/main" id="{9167CE9D-7BB6-4DDA-8A37-5F693E21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8" cy="9"/>
              </a:xfrm>
              <a:custGeom>
                <a:avLst/>
                <a:gdLst>
                  <a:gd name="T0" fmla="*/ 0 w 256"/>
                  <a:gd name="T1" fmla="*/ 17 h 17"/>
                  <a:gd name="T2" fmla="*/ 31 w 256"/>
                  <a:gd name="T3" fmla="*/ 17 h 17"/>
                  <a:gd name="T4" fmla="*/ 61 w 256"/>
                  <a:gd name="T5" fmla="*/ 17 h 17"/>
                  <a:gd name="T6" fmla="*/ 90 w 256"/>
                  <a:gd name="T7" fmla="*/ 17 h 17"/>
                  <a:gd name="T8" fmla="*/ 119 w 256"/>
                  <a:gd name="T9" fmla="*/ 15 h 17"/>
                  <a:gd name="T10" fmla="*/ 146 w 256"/>
                  <a:gd name="T11" fmla="*/ 15 h 17"/>
                  <a:gd name="T12" fmla="*/ 169 w 256"/>
                  <a:gd name="T13" fmla="*/ 13 h 17"/>
                  <a:gd name="T14" fmla="*/ 190 w 256"/>
                  <a:gd name="T15" fmla="*/ 12 h 17"/>
                  <a:gd name="T16" fmla="*/ 210 w 256"/>
                  <a:gd name="T17" fmla="*/ 10 h 17"/>
                  <a:gd name="T18" fmla="*/ 227 w 256"/>
                  <a:gd name="T19" fmla="*/ 8 h 17"/>
                  <a:gd name="T20" fmla="*/ 238 w 256"/>
                  <a:gd name="T21" fmla="*/ 6 h 17"/>
                  <a:gd name="T22" fmla="*/ 248 w 256"/>
                  <a:gd name="T23" fmla="*/ 4 h 17"/>
                  <a:gd name="T24" fmla="*/ 254 w 256"/>
                  <a:gd name="T25" fmla="*/ 2 h 17"/>
                  <a:gd name="T26" fmla="*/ 256 w 256"/>
                  <a:gd name="T27" fmla="*/ 0 h 17"/>
                  <a:gd name="T28" fmla="*/ 250 w 256"/>
                  <a:gd name="T29" fmla="*/ 0 h 17"/>
                  <a:gd name="T30" fmla="*/ 248 w 256"/>
                  <a:gd name="T31" fmla="*/ 2 h 17"/>
                  <a:gd name="T32" fmla="*/ 242 w 256"/>
                  <a:gd name="T33" fmla="*/ 4 h 17"/>
                  <a:gd name="T34" fmla="*/ 233 w 256"/>
                  <a:gd name="T35" fmla="*/ 6 h 17"/>
                  <a:gd name="T36" fmla="*/ 221 w 256"/>
                  <a:gd name="T37" fmla="*/ 8 h 17"/>
                  <a:gd name="T38" fmla="*/ 206 w 256"/>
                  <a:gd name="T39" fmla="*/ 10 h 17"/>
                  <a:gd name="T40" fmla="*/ 186 w 256"/>
                  <a:gd name="T41" fmla="*/ 12 h 17"/>
                  <a:gd name="T42" fmla="*/ 165 w 256"/>
                  <a:gd name="T43" fmla="*/ 13 h 17"/>
                  <a:gd name="T44" fmla="*/ 142 w 256"/>
                  <a:gd name="T45" fmla="*/ 13 h 17"/>
                  <a:gd name="T46" fmla="*/ 117 w 256"/>
                  <a:gd name="T47" fmla="*/ 15 h 17"/>
                  <a:gd name="T48" fmla="*/ 88 w 256"/>
                  <a:gd name="T49" fmla="*/ 15 h 17"/>
                  <a:gd name="T50" fmla="*/ 59 w 256"/>
                  <a:gd name="T51" fmla="*/ 17 h 17"/>
                  <a:gd name="T52" fmla="*/ 31 w 256"/>
                  <a:gd name="T53" fmla="*/ 17 h 17"/>
                  <a:gd name="T54" fmla="*/ 0 w 256"/>
                  <a:gd name="T55" fmla="*/ 17 h 17"/>
                  <a:gd name="T56" fmla="*/ 0 w 256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17">
                    <a:moveTo>
                      <a:pt x="0" y="17"/>
                    </a:moveTo>
                    <a:lnTo>
                      <a:pt x="31" y="17"/>
                    </a:lnTo>
                    <a:lnTo>
                      <a:pt x="61" y="17"/>
                    </a:lnTo>
                    <a:lnTo>
                      <a:pt x="90" y="17"/>
                    </a:lnTo>
                    <a:lnTo>
                      <a:pt x="119" y="15"/>
                    </a:lnTo>
                    <a:lnTo>
                      <a:pt x="146" y="15"/>
                    </a:lnTo>
                    <a:lnTo>
                      <a:pt x="169" y="13"/>
                    </a:lnTo>
                    <a:lnTo>
                      <a:pt x="190" y="12"/>
                    </a:lnTo>
                    <a:lnTo>
                      <a:pt x="210" y="10"/>
                    </a:lnTo>
                    <a:lnTo>
                      <a:pt x="227" y="8"/>
                    </a:lnTo>
                    <a:lnTo>
                      <a:pt x="238" y="6"/>
                    </a:lnTo>
                    <a:lnTo>
                      <a:pt x="248" y="4"/>
                    </a:lnTo>
                    <a:lnTo>
                      <a:pt x="254" y="2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8" y="2"/>
                    </a:lnTo>
                    <a:lnTo>
                      <a:pt x="242" y="4"/>
                    </a:lnTo>
                    <a:lnTo>
                      <a:pt x="233" y="6"/>
                    </a:lnTo>
                    <a:lnTo>
                      <a:pt x="221" y="8"/>
                    </a:lnTo>
                    <a:lnTo>
                      <a:pt x="206" y="10"/>
                    </a:lnTo>
                    <a:lnTo>
                      <a:pt x="186" y="12"/>
                    </a:lnTo>
                    <a:lnTo>
                      <a:pt x="165" y="13"/>
                    </a:lnTo>
                    <a:lnTo>
                      <a:pt x="142" y="13"/>
                    </a:lnTo>
                    <a:lnTo>
                      <a:pt x="117" y="15"/>
                    </a:lnTo>
                    <a:lnTo>
                      <a:pt x="88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08">
                <a:extLst>
                  <a:ext uri="{FF2B5EF4-FFF2-40B4-BE49-F238E27FC236}">
                    <a16:creationId xmlns:a16="http://schemas.microsoft.com/office/drawing/2014/main" id="{9DDCF05D-9EC8-4B9B-80DD-176F434A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5" cy="9"/>
              </a:xfrm>
              <a:custGeom>
                <a:avLst/>
                <a:gdLst>
                  <a:gd name="T0" fmla="*/ 0 w 250"/>
                  <a:gd name="T1" fmla="*/ 17 h 17"/>
                  <a:gd name="T2" fmla="*/ 31 w 250"/>
                  <a:gd name="T3" fmla="*/ 17 h 17"/>
                  <a:gd name="T4" fmla="*/ 59 w 250"/>
                  <a:gd name="T5" fmla="*/ 17 h 17"/>
                  <a:gd name="T6" fmla="*/ 88 w 250"/>
                  <a:gd name="T7" fmla="*/ 15 h 17"/>
                  <a:gd name="T8" fmla="*/ 117 w 250"/>
                  <a:gd name="T9" fmla="*/ 15 h 17"/>
                  <a:gd name="T10" fmla="*/ 142 w 250"/>
                  <a:gd name="T11" fmla="*/ 13 h 17"/>
                  <a:gd name="T12" fmla="*/ 165 w 250"/>
                  <a:gd name="T13" fmla="*/ 13 h 17"/>
                  <a:gd name="T14" fmla="*/ 186 w 250"/>
                  <a:gd name="T15" fmla="*/ 12 h 17"/>
                  <a:gd name="T16" fmla="*/ 206 w 250"/>
                  <a:gd name="T17" fmla="*/ 10 h 17"/>
                  <a:gd name="T18" fmla="*/ 221 w 250"/>
                  <a:gd name="T19" fmla="*/ 8 h 17"/>
                  <a:gd name="T20" fmla="*/ 233 w 250"/>
                  <a:gd name="T21" fmla="*/ 6 h 17"/>
                  <a:gd name="T22" fmla="*/ 242 w 250"/>
                  <a:gd name="T23" fmla="*/ 4 h 17"/>
                  <a:gd name="T24" fmla="*/ 248 w 250"/>
                  <a:gd name="T25" fmla="*/ 2 h 17"/>
                  <a:gd name="T26" fmla="*/ 250 w 250"/>
                  <a:gd name="T27" fmla="*/ 0 h 17"/>
                  <a:gd name="T28" fmla="*/ 244 w 250"/>
                  <a:gd name="T29" fmla="*/ 0 h 17"/>
                  <a:gd name="T30" fmla="*/ 242 w 250"/>
                  <a:gd name="T31" fmla="*/ 2 h 17"/>
                  <a:gd name="T32" fmla="*/ 236 w 250"/>
                  <a:gd name="T33" fmla="*/ 4 h 17"/>
                  <a:gd name="T34" fmla="*/ 227 w 250"/>
                  <a:gd name="T35" fmla="*/ 6 h 17"/>
                  <a:gd name="T36" fmla="*/ 215 w 250"/>
                  <a:gd name="T37" fmla="*/ 8 h 17"/>
                  <a:gd name="T38" fmla="*/ 200 w 250"/>
                  <a:gd name="T39" fmla="*/ 10 h 17"/>
                  <a:gd name="T40" fmla="*/ 183 w 250"/>
                  <a:gd name="T41" fmla="*/ 12 h 17"/>
                  <a:gd name="T42" fmla="*/ 161 w 250"/>
                  <a:gd name="T43" fmla="*/ 13 h 17"/>
                  <a:gd name="T44" fmla="*/ 138 w 250"/>
                  <a:gd name="T45" fmla="*/ 13 h 17"/>
                  <a:gd name="T46" fmla="*/ 113 w 250"/>
                  <a:gd name="T47" fmla="*/ 15 h 17"/>
                  <a:gd name="T48" fmla="*/ 86 w 250"/>
                  <a:gd name="T49" fmla="*/ 15 h 17"/>
                  <a:gd name="T50" fmla="*/ 59 w 250"/>
                  <a:gd name="T51" fmla="*/ 17 h 17"/>
                  <a:gd name="T52" fmla="*/ 31 w 250"/>
                  <a:gd name="T53" fmla="*/ 17 h 17"/>
                  <a:gd name="T54" fmla="*/ 0 w 250"/>
                  <a:gd name="T55" fmla="*/ 17 h 17"/>
                  <a:gd name="T56" fmla="*/ 0 w 250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8" y="15"/>
                    </a:lnTo>
                    <a:lnTo>
                      <a:pt x="117" y="15"/>
                    </a:lnTo>
                    <a:lnTo>
                      <a:pt x="142" y="13"/>
                    </a:lnTo>
                    <a:lnTo>
                      <a:pt x="165" y="13"/>
                    </a:lnTo>
                    <a:lnTo>
                      <a:pt x="186" y="12"/>
                    </a:lnTo>
                    <a:lnTo>
                      <a:pt x="206" y="10"/>
                    </a:lnTo>
                    <a:lnTo>
                      <a:pt x="221" y="8"/>
                    </a:lnTo>
                    <a:lnTo>
                      <a:pt x="233" y="6"/>
                    </a:lnTo>
                    <a:lnTo>
                      <a:pt x="242" y="4"/>
                    </a:lnTo>
                    <a:lnTo>
                      <a:pt x="248" y="2"/>
                    </a:lnTo>
                    <a:lnTo>
                      <a:pt x="250" y="0"/>
                    </a:lnTo>
                    <a:lnTo>
                      <a:pt x="244" y="0"/>
                    </a:lnTo>
                    <a:lnTo>
                      <a:pt x="242" y="2"/>
                    </a:lnTo>
                    <a:lnTo>
                      <a:pt x="236" y="4"/>
                    </a:lnTo>
                    <a:lnTo>
                      <a:pt x="227" y="6"/>
                    </a:lnTo>
                    <a:lnTo>
                      <a:pt x="215" y="8"/>
                    </a:lnTo>
                    <a:lnTo>
                      <a:pt x="200" y="10"/>
                    </a:lnTo>
                    <a:lnTo>
                      <a:pt x="183" y="12"/>
                    </a:lnTo>
                    <a:lnTo>
                      <a:pt x="161" y="13"/>
                    </a:lnTo>
                    <a:lnTo>
                      <a:pt x="138" y="13"/>
                    </a:lnTo>
                    <a:lnTo>
                      <a:pt x="113" y="15"/>
                    </a:lnTo>
                    <a:lnTo>
                      <a:pt x="86" y="15"/>
                    </a:lnTo>
                    <a:lnTo>
                      <a:pt x="59" y="17"/>
                    </a:lnTo>
                    <a:lnTo>
                      <a:pt x="31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09">
                <a:extLst>
                  <a:ext uri="{FF2B5EF4-FFF2-40B4-BE49-F238E27FC236}">
                    <a16:creationId xmlns:a16="http://schemas.microsoft.com/office/drawing/2014/main" id="{B47ABAD2-756C-4599-9555-2A51813F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22" cy="9"/>
              </a:xfrm>
              <a:custGeom>
                <a:avLst/>
                <a:gdLst>
                  <a:gd name="T0" fmla="*/ 0 w 244"/>
                  <a:gd name="T1" fmla="*/ 17 h 17"/>
                  <a:gd name="T2" fmla="*/ 31 w 244"/>
                  <a:gd name="T3" fmla="*/ 17 h 17"/>
                  <a:gd name="T4" fmla="*/ 59 w 244"/>
                  <a:gd name="T5" fmla="*/ 17 h 17"/>
                  <a:gd name="T6" fmla="*/ 86 w 244"/>
                  <a:gd name="T7" fmla="*/ 15 h 17"/>
                  <a:gd name="T8" fmla="*/ 113 w 244"/>
                  <a:gd name="T9" fmla="*/ 15 h 17"/>
                  <a:gd name="T10" fmla="*/ 138 w 244"/>
                  <a:gd name="T11" fmla="*/ 13 h 17"/>
                  <a:gd name="T12" fmla="*/ 161 w 244"/>
                  <a:gd name="T13" fmla="*/ 13 h 17"/>
                  <a:gd name="T14" fmla="*/ 183 w 244"/>
                  <a:gd name="T15" fmla="*/ 12 h 17"/>
                  <a:gd name="T16" fmla="*/ 200 w 244"/>
                  <a:gd name="T17" fmla="*/ 10 h 17"/>
                  <a:gd name="T18" fmla="*/ 215 w 244"/>
                  <a:gd name="T19" fmla="*/ 8 h 17"/>
                  <a:gd name="T20" fmla="*/ 227 w 244"/>
                  <a:gd name="T21" fmla="*/ 6 h 17"/>
                  <a:gd name="T22" fmla="*/ 236 w 244"/>
                  <a:gd name="T23" fmla="*/ 4 h 17"/>
                  <a:gd name="T24" fmla="*/ 242 w 244"/>
                  <a:gd name="T25" fmla="*/ 2 h 17"/>
                  <a:gd name="T26" fmla="*/ 244 w 244"/>
                  <a:gd name="T27" fmla="*/ 0 h 17"/>
                  <a:gd name="T28" fmla="*/ 238 w 244"/>
                  <a:gd name="T29" fmla="*/ 0 h 17"/>
                  <a:gd name="T30" fmla="*/ 236 w 244"/>
                  <a:gd name="T31" fmla="*/ 2 h 17"/>
                  <a:gd name="T32" fmla="*/ 231 w 244"/>
                  <a:gd name="T33" fmla="*/ 4 h 17"/>
                  <a:gd name="T34" fmla="*/ 223 w 244"/>
                  <a:gd name="T35" fmla="*/ 6 h 17"/>
                  <a:gd name="T36" fmla="*/ 211 w 244"/>
                  <a:gd name="T37" fmla="*/ 8 h 17"/>
                  <a:gd name="T38" fmla="*/ 196 w 244"/>
                  <a:gd name="T39" fmla="*/ 10 h 17"/>
                  <a:gd name="T40" fmla="*/ 179 w 244"/>
                  <a:gd name="T41" fmla="*/ 12 h 17"/>
                  <a:gd name="T42" fmla="*/ 158 w 244"/>
                  <a:gd name="T43" fmla="*/ 13 h 17"/>
                  <a:gd name="T44" fmla="*/ 134 w 244"/>
                  <a:gd name="T45" fmla="*/ 13 h 17"/>
                  <a:gd name="T46" fmla="*/ 111 w 244"/>
                  <a:gd name="T47" fmla="*/ 15 h 17"/>
                  <a:gd name="T48" fmla="*/ 84 w 244"/>
                  <a:gd name="T49" fmla="*/ 15 h 17"/>
                  <a:gd name="T50" fmla="*/ 58 w 244"/>
                  <a:gd name="T51" fmla="*/ 15 h 17"/>
                  <a:gd name="T52" fmla="*/ 29 w 244"/>
                  <a:gd name="T53" fmla="*/ 17 h 17"/>
                  <a:gd name="T54" fmla="*/ 0 w 244"/>
                  <a:gd name="T55" fmla="*/ 17 h 17"/>
                  <a:gd name="T56" fmla="*/ 0 w 244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4" h="17">
                    <a:moveTo>
                      <a:pt x="0" y="17"/>
                    </a:moveTo>
                    <a:lnTo>
                      <a:pt x="31" y="17"/>
                    </a:lnTo>
                    <a:lnTo>
                      <a:pt x="59" y="17"/>
                    </a:lnTo>
                    <a:lnTo>
                      <a:pt x="86" y="15"/>
                    </a:lnTo>
                    <a:lnTo>
                      <a:pt x="113" y="15"/>
                    </a:lnTo>
                    <a:lnTo>
                      <a:pt x="138" y="13"/>
                    </a:lnTo>
                    <a:lnTo>
                      <a:pt x="161" y="13"/>
                    </a:lnTo>
                    <a:lnTo>
                      <a:pt x="183" y="12"/>
                    </a:lnTo>
                    <a:lnTo>
                      <a:pt x="200" y="10"/>
                    </a:lnTo>
                    <a:lnTo>
                      <a:pt x="215" y="8"/>
                    </a:lnTo>
                    <a:lnTo>
                      <a:pt x="227" y="6"/>
                    </a:lnTo>
                    <a:lnTo>
                      <a:pt x="236" y="4"/>
                    </a:lnTo>
                    <a:lnTo>
                      <a:pt x="242" y="2"/>
                    </a:lnTo>
                    <a:lnTo>
                      <a:pt x="244" y="0"/>
                    </a:lnTo>
                    <a:lnTo>
                      <a:pt x="238" y="0"/>
                    </a:lnTo>
                    <a:lnTo>
                      <a:pt x="236" y="2"/>
                    </a:lnTo>
                    <a:lnTo>
                      <a:pt x="231" y="4"/>
                    </a:lnTo>
                    <a:lnTo>
                      <a:pt x="223" y="6"/>
                    </a:lnTo>
                    <a:lnTo>
                      <a:pt x="211" y="8"/>
                    </a:lnTo>
                    <a:lnTo>
                      <a:pt x="196" y="10"/>
                    </a:lnTo>
                    <a:lnTo>
                      <a:pt x="179" y="12"/>
                    </a:lnTo>
                    <a:lnTo>
                      <a:pt x="158" y="13"/>
                    </a:lnTo>
                    <a:lnTo>
                      <a:pt x="134" y="13"/>
                    </a:lnTo>
                    <a:lnTo>
                      <a:pt x="111" y="15"/>
                    </a:lnTo>
                    <a:lnTo>
                      <a:pt x="84" y="15"/>
                    </a:lnTo>
                    <a:lnTo>
                      <a:pt x="58" y="15"/>
                    </a:lnTo>
                    <a:lnTo>
                      <a:pt x="29" y="17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10">
                <a:extLst>
                  <a:ext uri="{FF2B5EF4-FFF2-40B4-BE49-F238E27FC236}">
                    <a16:creationId xmlns:a16="http://schemas.microsoft.com/office/drawing/2014/main" id="{C3B2E407-9609-4FDA-B427-195AEC2E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9" cy="9"/>
              </a:xfrm>
              <a:custGeom>
                <a:avLst/>
                <a:gdLst>
                  <a:gd name="T0" fmla="*/ 0 w 238"/>
                  <a:gd name="T1" fmla="*/ 17 h 17"/>
                  <a:gd name="T2" fmla="*/ 29 w 238"/>
                  <a:gd name="T3" fmla="*/ 17 h 17"/>
                  <a:gd name="T4" fmla="*/ 58 w 238"/>
                  <a:gd name="T5" fmla="*/ 15 h 17"/>
                  <a:gd name="T6" fmla="*/ 84 w 238"/>
                  <a:gd name="T7" fmla="*/ 15 h 17"/>
                  <a:gd name="T8" fmla="*/ 111 w 238"/>
                  <a:gd name="T9" fmla="*/ 15 h 17"/>
                  <a:gd name="T10" fmla="*/ 134 w 238"/>
                  <a:gd name="T11" fmla="*/ 13 h 17"/>
                  <a:gd name="T12" fmla="*/ 158 w 238"/>
                  <a:gd name="T13" fmla="*/ 13 h 17"/>
                  <a:gd name="T14" fmla="*/ 179 w 238"/>
                  <a:gd name="T15" fmla="*/ 12 h 17"/>
                  <a:gd name="T16" fmla="*/ 196 w 238"/>
                  <a:gd name="T17" fmla="*/ 10 h 17"/>
                  <a:gd name="T18" fmla="*/ 211 w 238"/>
                  <a:gd name="T19" fmla="*/ 8 h 17"/>
                  <a:gd name="T20" fmla="*/ 223 w 238"/>
                  <a:gd name="T21" fmla="*/ 6 h 17"/>
                  <a:gd name="T22" fmla="*/ 231 w 238"/>
                  <a:gd name="T23" fmla="*/ 4 h 17"/>
                  <a:gd name="T24" fmla="*/ 236 w 238"/>
                  <a:gd name="T25" fmla="*/ 2 h 17"/>
                  <a:gd name="T26" fmla="*/ 238 w 238"/>
                  <a:gd name="T27" fmla="*/ 0 h 17"/>
                  <a:gd name="T28" fmla="*/ 233 w 238"/>
                  <a:gd name="T29" fmla="*/ 0 h 17"/>
                  <a:gd name="T30" fmla="*/ 231 w 238"/>
                  <a:gd name="T31" fmla="*/ 2 h 17"/>
                  <a:gd name="T32" fmla="*/ 225 w 238"/>
                  <a:gd name="T33" fmla="*/ 4 h 17"/>
                  <a:gd name="T34" fmla="*/ 217 w 238"/>
                  <a:gd name="T35" fmla="*/ 6 h 17"/>
                  <a:gd name="T36" fmla="*/ 206 w 238"/>
                  <a:gd name="T37" fmla="*/ 8 h 17"/>
                  <a:gd name="T38" fmla="*/ 190 w 238"/>
                  <a:gd name="T39" fmla="*/ 10 h 17"/>
                  <a:gd name="T40" fmla="*/ 173 w 238"/>
                  <a:gd name="T41" fmla="*/ 12 h 17"/>
                  <a:gd name="T42" fmla="*/ 154 w 238"/>
                  <a:gd name="T43" fmla="*/ 12 h 17"/>
                  <a:gd name="T44" fmla="*/ 133 w 238"/>
                  <a:gd name="T45" fmla="*/ 13 h 17"/>
                  <a:gd name="T46" fmla="*/ 108 w 238"/>
                  <a:gd name="T47" fmla="*/ 13 h 17"/>
                  <a:gd name="T48" fmla="*/ 83 w 238"/>
                  <a:gd name="T49" fmla="*/ 15 h 17"/>
                  <a:gd name="T50" fmla="*/ 56 w 238"/>
                  <a:gd name="T51" fmla="*/ 15 h 17"/>
                  <a:gd name="T52" fmla="*/ 29 w 238"/>
                  <a:gd name="T53" fmla="*/ 15 h 17"/>
                  <a:gd name="T54" fmla="*/ 0 w 238"/>
                  <a:gd name="T55" fmla="*/ 15 h 17"/>
                  <a:gd name="T56" fmla="*/ 0 w 238"/>
                  <a:gd name="T5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17">
                    <a:moveTo>
                      <a:pt x="0" y="17"/>
                    </a:moveTo>
                    <a:lnTo>
                      <a:pt x="29" y="17"/>
                    </a:lnTo>
                    <a:lnTo>
                      <a:pt x="58" y="15"/>
                    </a:lnTo>
                    <a:lnTo>
                      <a:pt x="84" y="15"/>
                    </a:lnTo>
                    <a:lnTo>
                      <a:pt x="111" y="15"/>
                    </a:lnTo>
                    <a:lnTo>
                      <a:pt x="134" y="13"/>
                    </a:lnTo>
                    <a:lnTo>
                      <a:pt x="158" y="13"/>
                    </a:lnTo>
                    <a:lnTo>
                      <a:pt x="179" y="12"/>
                    </a:lnTo>
                    <a:lnTo>
                      <a:pt x="196" y="10"/>
                    </a:lnTo>
                    <a:lnTo>
                      <a:pt x="211" y="8"/>
                    </a:lnTo>
                    <a:lnTo>
                      <a:pt x="223" y="6"/>
                    </a:lnTo>
                    <a:lnTo>
                      <a:pt x="231" y="4"/>
                    </a:lnTo>
                    <a:lnTo>
                      <a:pt x="236" y="2"/>
                    </a:lnTo>
                    <a:lnTo>
                      <a:pt x="238" y="0"/>
                    </a:lnTo>
                    <a:lnTo>
                      <a:pt x="233" y="0"/>
                    </a:lnTo>
                    <a:lnTo>
                      <a:pt x="231" y="2"/>
                    </a:lnTo>
                    <a:lnTo>
                      <a:pt x="225" y="4"/>
                    </a:lnTo>
                    <a:lnTo>
                      <a:pt x="217" y="6"/>
                    </a:lnTo>
                    <a:lnTo>
                      <a:pt x="206" y="8"/>
                    </a:lnTo>
                    <a:lnTo>
                      <a:pt x="190" y="10"/>
                    </a:lnTo>
                    <a:lnTo>
                      <a:pt x="173" y="12"/>
                    </a:lnTo>
                    <a:lnTo>
                      <a:pt x="154" y="12"/>
                    </a:lnTo>
                    <a:lnTo>
                      <a:pt x="133" y="13"/>
                    </a:lnTo>
                    <a:lnTo>
                      <a:pt x="108" y="13"/>
                    </a:lnTo>
                    <a:lnTo>
                      <a:pt x="83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11">
                <a:extLst>
                  <a:ext uri="{FF2B5EF4-FFF2-40B4-BE49-F238E27FC236}">
                    <a16:creationId xmlns:a16="http://schemas.microsoft.com/office/drawing/2014/main" id="{94991830-574A-416A-ADC8-EDAD32F09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6" cy="8"/>
              </a:xfrm>
              <a:custGeom>
                <a:avLst/>
                <a:gdLst>
                  <a:gd name="T0" fmla="*/ 0 w 233"/>
                  <a:gd name="T1" fmla="*/ 15 h 15"/>
                  <a:gd name="T2" fmla="*/ 29 w 233"/>
                  <a:gd name="T3" fmla="*/ 15 h 15"/>
                  <a:gd name="T4" fmla="*/ 56 w 233"/>
                  <a:gd name="T5" fmla="*/ 15 h 15"/>
                  <a:gd name="T6" fmla="*/ 83 w 233"/>
                  <a:gd name="T7" fmla="*/ 15 h 15"/>
                  <a:gd name="T8" fmla="*/ 108 w 233"/>
                  <a:gd name="T9" fmla="*/ 13 h 15"/>
                  <a:gd name="T10" fmla="*/ 133 w 233"/>
                  <a:gd name="T11" fmla="*/ 13 h 15"/>
                  <a:gd name="T12" fmla="*/ 154 w 233"/>
                  <a:gd name="T13" fmla="*/ 12 h 15"/>
                  <a:gd name="T14" fmla="*/ 173 w 233"/>
                  <a:gd name="T15" fmla="*/ 12 h 15"/>
                  <a:gd name="T16" fmla="*/ 190 w 233"/>
                  <a:gd name="T17" fmla="*/ 10 h 15"/>
                  <a:gd name="T18" fmla="*/ 206 w 233"/>
                  <a:gd name="T19" fmla="*/ 8 h 15"/>
                  <a:gd name="T20" fmla="*/ 217 w 233"/>
                  <a:gd name="T21" fmla="*/ 6 h 15"/>
                  <a:gd name="T22" fmla="*/ 225 w 233"/>
                  <a:gd name="T23" fmla="*/ 4 h 15"/>
                  <a:gd name="T24" fmla="*/ 231 w 233"/>
                  <a:gd name="T25" fmla="*/ 2 h 15"/>
                  <a:gd name="T26" fmla="*/ 233 w 233"/>
                  <a:gd name="T27" fmla="*/ 0 h 15"/>
                  <a:gd name="T28" fmla="*/ 227 w 233"/>
                  <a:gd name="T29" fmla="*/ 0 h 15"/>
                  <a:gd name="T30" fmla="*/ 225 w 233"/>
                  <a:gd name="T31" fmla="*/ 2 h 15"/>
                  <a:gd name="T32" fmla="*/ 219 w 233"/>
                  <a:gd name="T33" fmla="*/ 4 h 15"/>
                  <a:gd name="T34" fmla="*/ 211 w 233"/>
                  <a:gd name="T35" fmla="*/ 6 h 15"/>
                  <a:gd name="T36" fmla="*/ 200 w 233"/>
                  <a:gd name="T37" fmla="*/ 8 h 15"/>
                  <a:gd name="T38" fmla="*/ 186 w 233"/>
                  <a:gd name="T39" fmla="*/ 10 h 15"/>
                  <a:gd name="T40" fmla="*/ 169 w 233"/>
                  <a:gd name="T41" fmla="*/ 12 h 15"/>
                  <a:gd name="T42" fmla="*/ 150 w 233"/>
                  <a:gd name="T43" fmla="*/ 12 h 15"/>
                  <a:gd name="T44" fmla="*/ 129 w 233"/>
                  <a:gd name="T45" fmla="*/ 13 h 15"/>
                  <a:gd name="T46" fmla="*/ 106 w 233"/>
                  <a:gd name="T47" fmla="*/ 13 h 15"/>
                  <a:gd name="T48" fmla="*/ 81 w 233"/>
                  <a:gd name="T49" fmla="*/ 15 h 15"/>
                  <a:gd name="T50" fmla="*/ 56 w 233"/>
                  <a:gd name="T51" fmla="*/ 15 h 15"/>
                  <a:gd name="T52" fmla="*/ 29 w 233"/>
                  <a:gd name="T53" fmla="*/ 15 h 15"/>
                  <a:gd name="T54" fmla="*/ 0 w 233"/>
                  <a:gd name="T55" fmla="*/ 15 h 15"/>
                  <a:gd name="T56" fmla="*/ 0 w 233"/>
                  <a:gd name="T5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3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5"/>
                    </a:lnTo>
                    <a:lnTo>
                      <a:pt x="108" y="13"/>
                    </a:lnTo>
                    <a:lnTo>
                      <a:pt x="133" y="13"/>
                    </a:lnTo>
                    <a:lnTo>
                      <a:pt x="154" y="12"/>
                    </a:lnTo>
                    <a:lnTo>
                      <a:pt x="173" y="12"/>
                    </a:lnTo>
                    <a:lnTo>
                      <a:pt x="190" y="10"/>
                    </a:lnTo>
                    <a:lnTo>
                      <a:pt x="206" y="8"/>
                    </a:lnTo>
                    <a:lnTo>
                      <a:pt x="217" y="6"/>
                    </a:lnTo>
                    <a:lnTo>
                      <a:pt x="225" y="4"/>
                    </a:lnTo>
                    <a:lnTo>
                      <a:pt x="231" y="2"/>
                    </a:lnTo>
                    <a:lnTo>
                      <a:pt x="233" y="0"/>
                    </a:lnTo>
                    <a:lnTo>
                      <a:pt x="227" y="0"/>
                    </a:lnTo>
                    <a:lnTo>
                      <a:pt x="225" y="2"/>
                    </a:lnTo>
                    <a:lnTo>
                      <a:pt x="219" y="4"/>
                    </a:lnTo>
                    <a:lnTo>
                      <a:pt x="211" y="6"/>
                    </a:lnTo>
                    <a:lnTo>
                      <a:pt x="200" y="8"/>
                    </a:lnTo>
                    <a:lnTo>
                      <a:pt x="186" y="10"/>
                    </a:lnTo>
                    <a:lnTo>
                      <a:pt x="169" y="12"/>
                    </a:lnTo>
                    <a:lnTo>
                      <a:pt x="150" y="12"/>
                    </a:lnTo>
                    <a:lnTo>
                      <a:pt x="129" y="13"/>
                    </a:lnTo>
                    <a:lnTo>
                      <a:pt x="106" y="13"/>
                    </a:lnTo>
                    <a:lnTo>
                      <a:pt x="81" y="15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12">
                <a:extLst>
                  <a:ext uri="{FF2B5EF4-FFF2-40B4-BE49-F238E27FC236}">
                    <a16:creationId xmlns:a16="http://schemas.microsoft.com/office/drawing/2014/main" id="{2C9E07E8-18CB-4302-A16F-DA551CB44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3" cy="8"/>
              </a:xfrm>
              <a:custGeom>
                <a:avLst/>
                <a:gdLst>
                  <a:gd name="T0" fmla="*/ 0 w 227"/>
                  <a:gd name="T1" fmla="*/ 15 h 15"/>
                  <a:gd name="T2" fmla="*/ 29 w 227"/>
                  <a:gd name="T3" fmla="*/ 15 h 15"/>
                  <a:gd name="T4" fmla="*/ 56 w 227"/>
                  <a:gd name="T5" fmla="*/ 15 h 15"/>
                  <a:gd name="T6" fmla="*/ 81 w 227"/>
                  <a:gd name="T7" fmla="*/ 15 h 15"/>
                  <a:gd name="T8" fmla="*/ 106 w 227"/>
                  <a:gd name="T9" fmla="*/ 13 h 15"/>
                  <a:gd name="T10" fmla="*/ 129 w 227"/>
                  <a:gd name="T11" fmla="*/ 13 h 15"/>
                  <a:gd name="T12" fmla="*/ 150 w 227"/>
                  <a:gd name="T13" fmla="*/ 12 h 15"/>
                  <a:gd name="T14" fmla="*/ 169 w 227"/>
                  <a:gd name="T15" fmla="*/ 12 h 15"/>
                  <a:gd name="T16" fmla="*/ 186 w 227"/>
                  <a:gd name="T17" fmla="*/ 10 h 15"/>
                  <a:gd name="T18" fmla="*/ 200 w 227"/>
                  <a:gd name="T19" fmla="*/ 8 h 15"/>
                  <a:gd name="T20" fmla="*/ 211 w 227"/>
                  <a:gd name="T21" fmla="*/ 6 h 15"/>
                  <a:gd name="T22" fmla="*/ 219 w 227"/>
                  <a:gd name="T23" fmla="*/ 4 h 15"/>
                  <a:gd name="T24" fmla="*/ 225 w 227"/>
                  <a:gd name="T25" fmla="*/ 2 h 15"/>
                  <a:gd name="T26" fmla="*/ 227 w 227"/>
                  <a:gd name="T27" fmla="*/ 0 h 15"/>
                  <a:gd name="T28" fmla="*/ 221 w 227"/>
                  <a:gd name="T29" fmla="*/ 0 h 15"/>
                  <a:gd name="T30" fmla="*/ 219 w 227"/>
                  <a:gd name="T31" fmla="*/ 2 h 15"/>
                  <a:gd name="T32" fmla="*/ 213 w 227"/>
                  <a:gd name="T33" fmla="*/ 4 h 15"/>
                  <a:gd name="T34" fmla="*/ 204 w 227"/>
                  <a:gd name="T35" fmla="*/ 6 h 15"/>
                  <a:gd name="T36" fmla="*/ 190 w 227"/>
                  <a:gd name="T37" fmla="*/ 8 h 15"/>
                  <a:gd name="T38" fmla="*/ 175 w 227"/>
                  <a:gd name="T39" fmla="*/ 10 h 15"/>
                  <a:gd name="T40" fmla="*/ 156 w 227"/>
                  <a:gd name="T41" fmla="*/ 12 h 15"/>
                  <a:gd name="T42" fmla="*/ 134 w 227"/>
                  <a:gd name="T43" fmla="*/ 12 h 15"/>
                  <a:gd name="T44" fmla="*/ 111 w 227"/>
                  <a:gd name="T45" fmla="*/ 13 h 15"/>
                  <a:gd name="T46" fmla="*/ 84 w 227"/>
                  <a:gd name="T47" fmla="*/ 13 h 15"/>
                  <a:gd name="T48" fmla="*/ 58 w 227"/>
                  <a:gd name="T49" fmla="*/ 15 h 15"/>
                  <a:gd name="T50" fmla="*/ 29 w 227"/>
                  <a:gd name="T51" fmla="*/ 15 h 15"/>
                  <a:gd name="T52" fmla="*/ 0 w 227"/>
                  <a:gd name="T53" fmla="*/ 15 h 15"/>
                  <a:gd name="T54" fmla="*/ 0 w 227"/>
                  <a:gd name="T5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7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1" y="15"/>
                    </a:lnTo>
                    <a:lnTo>
                      <a:pt x="106" y="13"/>
                    </a:lnTo>
                    <a:lnTo>
                      <a:pt x="129" y="13"/>
                    </a:lnTo>
                    <a:lnTo>
                      <a:pt x="150" y="12"/>
                    </a:lnTo>
                    <a:lnTo>
                      <a:pt x="169" y="12"/>
                    </a:lnTo>
                    <a:lnTo>
                      <a:pt x="186" y="10"/>
                    </a:lnTo>
                    <a:lnTo>
                      <a:pt x="200" y="8"/>
                    </a:lnTo>
                    <a:lnTo>
                      <a:pt x="211" y="6"/>
                    </a:lnTo>
                    <a:lnTo>
                      <a:pt x="219" y="4"/>
                    </a:lnTo>
                    <a:lnTo>
                      <a:pt x="225" y="2"/>
                    </a:lnTo>
                    <a:lnTo>
                      <a:pt x="227" y="0"/>
                    </a:lnTo>
                    <a:lnTo>
                      <a:pt x="221" y="0"/>
                    </a:lnTo>
                    <a:lnTo>
                      <a:pt x="219" y="2"/>
                    </a:lnTo>
                    <a:lnTo>
                      <a:pt x="213" y="4"/>
                    </a:lnTo>
                    <a:lnTo>
                      <a:pt x="204" y="6"/>
                    </a:lnTo>
                    <a:lnTo>
                      <a:pt x="190" y="8"/>
                    </a:lnTo>
                    <a:lnTo>
                      <a:pt x="175" y="10"/>
                    </a:lnTo>
                    <a:lnTo>
                      <a:pt x="156" y="12"/>
                    </a:lnTo>
                    <a:lnTo>
                      <a:pt x="134" y="12"/>
                    </a:lnTo>
                    <a:lnTo>
                      <a:pt x="111" y="13"/>
                    </a:lnTo>
                    <a:lnTo>
                      <a:pt x="84" y="13"/>
                    </a:lnTo>
                    <a:lnTo>
                      <a:pt x="58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13">
                <a:extLst>
                  <a:ext uri="{FF2B5EF4-FFF2-40B4-BE49-F238E27FC236}">
                    <a16:creationId xmlns:a16="http://schemas.microsoft.com/office/drawing/2014/main" id="{91E5B992-D647-4801-9F24-8D90173A1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1" cy="8"/>
              </a:xfrm>
              <a:custGeom>
                <a:avLst/>
                <a:gdLst>
                  <a:gd name="T0" fmla="*/ 0 w 221"/>
                  <a:gd name="T1" fmla="*/ 15 h 15"/>
                  <a:gd name="T2" fmla="*/ 29 w 221"/>
                  <a:gd name="T3" fmla="*/ 15 h 15"/>
                  <a:gd name="T4" fmla="*/ 58 w 221"/>
                  <a:gd name="T5" fmla="*/ 15 h 15"/>
                  <a:gd name="T6" fmla="*/ 84 w 221"/>
                  <a:gd name="T7" fmla="*/ 13 h 15"/>
                  <a:gd name="T8" fmla="*/ 111 w 221"/>
                  <a:gd name="T9" fmla="*/ 13 h 15"/>
                  <a:gd name="T10" fmla="*/ 134 w 221"/>
                  <a:gd name="T11" fmla="*/ 12 h 15"/>
                  <a:gd name="T12" fmla="*/ 156 w 221"/>
                  <a:gd name="T13" fmla="*/ 12 h 15"/>
                  <a:gd name="T14" fmla="*/ 175 w 221"/>
                  <a:gd name="T15" fmla="*/ 10 h 15"/>
                  <a:gd name="T16" fmla="*/ 190 w 221"/>
                  <a:gd name="T17" fmla="*/ 8 h 15"/>
                  <a:gd name="T18" fmla="*/ 204 w 221"/>
                  <a:gd name="T19" fmla="*/ 6 h 15"/>
                  <a:gd name="T20" fmla="*/ 213 w 221"/>
                  <a:gd name="T21" fmla="*/ 4 h 15"/>
                  <a:gd name="T22" fmla="*/ 219 w 221"/>
                  <a:gd name="T23" fmla="*/ 2 h 15"/>
                  <a:gd name="T24" fmla="*/ 221 w 221"/>
                  <a:gd name="T25" fmla="*/ 0 h 15"/>
                  <a:gd name="T26" fmla="*/ 215 w 221"/>
                  <a:gd name="T27" fmla="*/ 0 h 15"/>
                  <a:gd name="T28" fmla="*/ 213 w 221"/>
                  <a:gd name="T29" fmla="*/ 2 h 15"/>
                  <a:gd name="T30" fmla="*/ 208 w 221"/>
                  <a:gd name="T31" fmla="*/ 4 h 15"/>
                  <a:gd name="T32" fmla="*/ 198 w 221"/>
                  <a:gd name="T33" fmla="*/ 6 h 15"/>
                  <a:gd name="T34" fmla="*/ 186 w 221"/>
                  <a:gd name="T35" fmla="*/ 8 h 15"/>
                  <a:gd name="T36" fmla="*/ 171 w 221"/>
                  <a:gd name="T37" fmla="*/ 10 h 15"/>
                  <a:gd name="T38" fmla="*/ 152 w 221"/>
                  <a:gd name="T39" fmla="*/ 12 h 15"/>
                  <a:gd name="T40" fmla="*/ 131 w 221"/>
                  <a:gd name="T41" fmla="*/ 12 h 15"/>
                  <a:gd name="T42" fmla="*/ 108 w 221"/>
                  <a:gd name="T43" fmla="*/ 13 h 15"/>
                  <a:gd name="T44" fmla="*/ 83 w 221"/>
                  <a:gd name="T45" fmla="*/ 13 h 15"/>
                  <a:gd name="T46" fmla="*/ 56 w 221"/>
                  <a:gd name="T47" fmla="*/ 15 h 15"/>
                  <a:gd name="T48" fmla="*/ 29 w 221"/>
                  <a:gd name="T49" fmla="*/ 15 h 15"/>
                  <a:gd name="T50" fmla="*/ 0 w 221"/>
                  <a:gd name="T51" fmla="*/ 15 h 15"/>
                  <a:gd name="T52" fmla="*/ 0 w 221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1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8" y="15"/>
                    </a:lnTo>
                    <a:lnTo>
                      <a:pt x="84" y="13"/>
                    </a:lnTo>
                    <a:lnTo>
                      <a:pt x="111" y="13"/>
                    </a:lnTo>
                    <a:lnTo>
                      <a:pt x="134" y="12"/>
                    </a:lnTo>
                    <a:lnTo>
                      <a:pt x="156" y="12"/>
                    </a:lnTo>
                    <a:lnTo>
                      <a:pt x="175" y="10"/>
                    </a:lnTo>
                    <a:lnTo>
                      <a:pt x="190" y="8"/>
                    </a:lnTo>
                    <a:lnTo>
                      <a:pt x="204" y="6"/>
                    </a:lnTo>
                    <a:lnTo>
                      <a:pt x="213" y="4"/>
                    </a:lnTo>
                    <a:lnTo>
                      <a:pt x="219" y="2"/>
                    </a:lnTo>
                    <a:lnTo>
                      <a:pt x="221" y="0"/>
                    </a:lnTo>
                    <a:lnTo>
                      <a:pt x="215" y="0"/>
                    </a:lnTo>
                    <a:lnTo>
                      <a:pt x="213" y="2"/>
                    </a:lnTo>
                    <a:lnTo>
                      <a:pt x="208" y="4"/>
                    </a:lnTo>
                    <a:lnTo>
                      <a:pt x="198" y="6"/>
                    </a:lnTo>
                    <a:lnTo>
                      <a:pt x="186" y="8"/>
                    </a:lnTo>
                    <a:lnTo>
                      <a:pt x="171" y="10"/>
                    </a:lnTo>
                    <a:lnTo>
                      <a:pt x="152" y="12"/>
                    </a:lnTo>
                    <a:lnTo>
                      <a:pt x="131" y="12"/>
                    </a:lnTo>
                    <a:lnTo>
                      <a:pt x="108" y="13"/>
                    </a:lnTo>
                    <a:lnTo>
                      <a:pt x="83" y="13"/>
                    </a:lnTo>
                    <a:lnTo>
                      <a:pt x="56" y="15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14">
                <a:extLst>
                  <a:ext uri="{FF2B5EF4-FFF2-40B4-BE49-F238E27FC236}">
                    <a16:creationId xmlns:a16="http://schemas.microsoft.com/office/drawing/2014/main" id="{DA059C95-E091-4575-9C9C-2DCD08A2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8" cy="8"/>
              </a:xfrm>
              <a:custGeom>
                <a:avLst/>
                <a:gdLst>
                  <a:gd name="T0" fmla="*/ 0 w 215"/>
                  <a:gd name="T1" fmla="*/ 15 h 15"/>
                  <a:gd name="T2" fmla="*/ 29 w 215"/>
                  <a:gd name="T3" fmla="*/ 15 h 15"/>
                  <a:gd name="T4" fmla="*/ 56 w 215"/>
                  <a:gd name="T5" fmla="*/ 15 h 15"/>
                  <a:gd name="T6" fmla="*/ 83 w 215"/>
                  <a:gd name="T7" fmla="*/ 13 h 15"/>
                  <a:gd name="T8" fmla="*/ 108 w 215"/>
                  <a:gd name="T9" fmla="*/ 13 h 15"/>
                  <a:gd name="T10" fmla="*/ 131 w 215"/>
                  <a:gd name="T11" fmla="*/ 12 h 15"/>
                  <a:gd name="T12" fmla="*/ 152 w 215"/>
                  <a:gd name="T13" fmla="*/ 12 h 15"/>
                  <a:gd name="T14" fmla="*/ 171 w 215"/>
                  <a:gd name="T15" fmla="*/ 10 h 15"/>
                  <a:gd name="T16" fmla="*/ 186 w 215"/>
                  <a:gd name="T17" fmla="*/ 8 h 15"/>
                  <a:gd name="T18" fmla="*/ 198 w 215"/>
                  <a:gd name="T19" fmla="*/ 6 h 15"/>
                  <a:gd name="T20" fmla="*/ 208 w 215"/>
                  <a:gd name="T21" fmla="*/ 4 h 15"/>
                  <a:gd name="T22" fmla="*/ 213 w 215"/>
                  <a:gd name="T23" fmla="*/ 2 h 15"/>
                  <a:gd name="T24" fmla="*/ 215 w 215"/>
                  <a:gd name="T25" fmla="*/ 0 h 15"/>
                  <a:gd name="T26" fmla="*/ 210 w 215"/>
                  <a:gd name="T27" fmla="*/ 0 h 15"/>
                  <a:gd name="T28" fmla="*/ 208 w 215"/>
                  <a:gd name="T29" fmla="*/ 2 h 15"/>
                  <a:gd name="T30" fmla="*/ 202 w 215"/>
                  <a:gd name="T31" fmla="*/ 4 h 15"/>
                  <a:gd name="T32" fmla="*/ 192 w 215"/>
                  <a:gd name="T33" fmla="*/ 6 h 15"/>
                  <a:gd name="T34" fmla="*/ 181 w 215"/>
                  <a:gd name="T35" fmla="*/ 8 h 15"/>
                  <a:gd name="T36" fmla="*/ 165 w 215"/>
                  <a:gd name="T37" fmla="*/ 10 h 15"/>
                  <a:gd name="T38" fmla="*/ 148 w 215"/>
                  <a:gd name="T39" fmla="*/ 10 h 15"/>
                  <a:gd name="T40" fmla="*/ 127 w 215"/>
                  <a:gd name="T41" fmla="*/ 12 h 15"/>
                  <a:gd name="T42" fmla="*/ 106 w 215"/>
                  <a:gd name="T43" fmla="*/ 13 h 15"/>
                  <a:gd name="T44" fmla="*/ 81 w 215"/>
                  <a:gd name="T45" fmla="*/ 13 h 15"/>
                  <a:gd name="T46" fmla="*/ 54 w 215"/>
                  <a:gd name="T47" fmla="*/ 13 h 15"/>
                  <a:gd name="T48" fmla="*/ 29 w 215"/>
                  <a:gd name="T49" fmla="*/ 15 h 15"/>
                  <a:gd name="T50" fmla="*/ 0 w 215"/>
                  <a:gd name="T51" fmla="*/ 15 h 15"/>
                  <a:gd name="T52" fmla="*/ 0 w 215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5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6" y="15"/>
                    </a:lnTo>
                    <a:lnTo>
                      <a:pt x="83" y="13"/>
                    </a:lnTo>
                    <a:lnTo>
                      <a:pt x="108" y="13"/>
                    </a:lnTo>
                    <a:lnTo>
                      <a:pt x="131" y="12"/>
                    </a:lnTo>
                    <a:lnTo>
                      <a:pt x="152" y="12"/>
                    </a:lnTo>
                    <a:lnTo>
                      <a:pt x="171" y="10"/>
                    </a:lnTo>
                    <a:lnTo>
                      <a:pt x="186" y="8"/>
                    </a:lnTo>
                    <a:lnTo>
                      <a:pt x="198" y="6"/>
                    </a:lnTo>
                    <a:lnTo>
                      <a:pt x="208" y="4"/>
                    </a:lnTo>
                    <a:lnTo>
                      <a:pt x="213" y="2"/>
                    </a:lnTo>
                    <a:lnTo>
                      <a:pt x="215" y="0"/>
                    </a:lnTo>
                    <a:lnTo>
                      <a:pt x="210" y="0"/>
                    </a:lnTo>
                    <a:lnTo>
                      <a:pt x="208" y="2"/>
                    </a:lnTo>
                    <a:lnTo>
                      <a:pt x="202" y="4"/>
                    </a:lnTo>
                    <a:lnTo>
                      <a:pt x="192" y="6"/>
                    </a:lnTo>
                    <a:lnTo>
                      <a:pt x="181" y="8"/>
                    </a:lnTo>
                    <a:lnTo>
                      <a:pt x="165" y="10"/>
                    </a:lnTo>
                    <a:lnTo>
                      <a:pt x="148" y="10"/>
                    </a:lnTo>
                    <a:lnTo>
                      <a:pt x="127" y="12"/>
                    </a:lnTo>
                    <a:lnTo>
                      <a:pt x="106" y="13"/>
                    </a:lnTo>
                    <a:lnTo>
                      <a:pt x="81" y="13"/>
                    </a:lnTo>
                    <a:lnTo>
                      <a:pt x="54" y="13"/>
                    </a:lnTo>
                    <a:lnTo>
                      <a:pt x="29" y="1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15">
                <a:extLst>
                  <a:ext uri="{FF2B5EF4-FFF2-40B4-BE49-F238E27FC236}">
                    <a16:creationId xmlns:a16="http://schemas.microsoft.com/office/drawing/2014/main" id="{CA35E192-4375-45A5-84C1-90C40AC2E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5" cy="8"/>
              </a:xfrm>
              <a:custGeom>
                <a:avLst/>
                <a:gdLst>
                  <a:gd name="T0" fmla="*/ 0 w 210"/>
                  <a:gd name="T1" fmla="*/ 15 h 15"/>
                  <a:gd name="T2" fmla="*/ 29 w 210"/>
                  <a:gd name="T3" fmla="*/ 15 h 15"/>
                  <a:gd name="T4" fmla="*/ 54 w 210"/>
                  <a:gd name="T5" fmla="*/ 13 h 15"/>
                  <a:gd name="T6" fmla="*/ 81 w 210"/>
                  <a:gd name="T7" fmla="*/ 13 h 15"/>
                  <a:gd name="T8" fmla="*/ 106 w 210"/>
                  <a:gd name="T9" fmla="*/ 13 h 15"/>
                  <a:gd name="T10" fmla="*/ 127 w 210"/>
                  <a:gd name="T11" fmla="*/ 12 h 15"/>
                  <a:gd name="T12" fmla="*/ 148 w 210"/>
                  <a:gd name="T13" fmla="*/ 10 h 15"/>
                  <a:gd name="T14" fmla="*/ 165 w 210"/>
                  <a:gd name="T15" fmla="*/ 10 h 15"/>
                  <a:gd name="T16" fmla="*/ 181 w 210"/>
                  <a:gd name="T17" fmla="*/ 8 h 15"/>
                  <a:gd name="T18" fmla="*/ 192 w 210"/>
                  <a:gd name="T19" fmla="*/ 6 h 15"/>
                  <a:gd name="T20" fmla="*/ 202 w 210"/>
                  <a:gd name="T21" fmla="*/ 4 h 15"/>
                  <a:gd name="T22" fmla="*/ 208 w 210"/>
                  <a:gd name="T23" fmla="*/ 2 h 15"/>
                  <a:gd name="T24" fmla="*/ 210 w 210"/>
                  <a:gd name="T25" fmla="*/ 0 h 15"/>
                  <a:gd name="T26" fmla="*/ 204 w 210"/>
                  <a:gd name="T27" fmla="*/ 0 h 15"/>
                  <a:gd name="T28" fmla="*/ 202 w 210"/>
                  <a:gd name="T29" fmla="*/ 2 h 15"/>
                  <a:gd name="T30" fmla="*/ 196 w 210"/>
                  <a:gd name="T31" fmla="*/ 4 h 15"/>
                  <a:gd name="T32" fmla="*/ 188 w 210"/>
                  <a:gd name="T33" fmla="*/ 6 h 15"/>
                  <a:gd name="T34" fmla="*/ 177 w 210"/>
                  <a:gd name="T35" fmla="*/ 8 h 15"/>
                  <a:gd name="T36" fmla="*/ 161 w 210"/>
                  <a:gd name="T37" fmla="*/ 10 h 15"/>
                  <a:gd name="T38" fmla="*/ 144 w 210"/>
                  <a:gd name="T39" fmla="*/ 10 h 15"/>
                  <a:gd name="T40" fmla="*/ 123 w 210"/>
                  <a:gd name="T41" fmla="*/ 12 h 15"/>
                  <a:gd name="T42" fmla="*/ 102 w 210"/>
                  <a:gd name="T43" fmla="*/ 12 h 15"/>
                  <a:gd name="T44" fmla="*/ 79 w 210"/>
                  <a:gd name="T45" fmla="*/ 13 h 15"/>
                  <a:gd name="T46" fmla="*/ 54 w 210"/>
                  <a:gd name="T47" fmla="*/ 13 h 15"/>
                  <a:gd name="T48" fmla="*/ 27 w 210"/>
                  <a:gd name="T49" fmla="*/ 13 h 15"/>
                  <a:gd name="T50" fmla="*/ 0 w 210"/>
                  <a:gd name="T51" fmla="*/ 13 h 15"/>
                  <a:gd name="T52" fmla="*/ 0 w 210"/>
                  <a:gd name="T5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5">
                    <a:moveTo>
                      <a:pt x="0" y="15"/>
                    </a:moveTo>
                    <a:lnTo>
                      <a:pt x="29" y="15"/>
                    </a:lnTo>
                    <a:lnTo>
                      <a:pt x="54" y="13"/>
                    </a:lnTo>
                    <a:lnTo>
                      <a:pt x="81" y="13"/>
                    </a:lnTo>
                    <a:lnTo>
                      <a:pt x="106" y="13"/>
                    </a:lnTo>
                    <a:lnTo>
                      <a:pt x="127" y="12"/>
                    </a:lnTo>
                    <a:lnTo>
                      <a:pt x="148" y="10"/>
                    </a:lnTo>
                    <a:lnTo>
                      <a:pt x="165" y="10"/>
                    </a:lnTo>
                    <a:lnTo>
                      <a:pt x="181" y="8"/>
                    </a:lnTo>
                    <a:lnTo>
                      <a:pt x="192" y="6"/>
                    </a:lnTo>
                    <a:lnTo>
                      <a:pt x="202" y="4"/>
                    </a:lnTo>
                    <a:lnTo>
                      <a:pt x="208" y="2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2" y="2"/>
                    </a:lnTo>
                    <a:lnTo>
                      <a:pt x="196" y="4"/>
                    </a:lnTo>
                    <a:lnTo>
                      <a:pt x="188" y="6"/>
                    </a:lnTo>
                    <a:lnTo>
                      <a:pt x="177" y="8"/>
                    </a:lnTo>
                    <a:lnTo>
                      <a:pt x="161" y="10"/>
                    </a:lnTo>
                    <a:lnTo>
                      <a:pt x="144" y="10"/>
                    </a:lnTo>
                    <a:lnTo>
                      <a:pt x="123" y="12"/>
                    </a:lnTo>
                    <a:lnTo>
                      <a:pt x="102" y="12"/>
                    </a:lnTo>
                    <a:lnTo>
                      <a:pt x="79" y="13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16">
                <a:extLst>
                  <a:ext uri="{FF2B5EF4-FFF2-40B4-BE49-F238E27FC236}">
                    <a16:creationId xmlns:a16="http://schemas.microsoft.com/office/drawing/2014/main" id="{61923A62-A3F9-4EA4-920D-34044BDB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02" cy="7"/>
              </a:xfrm>
              <a:custGeom>
                <a:avLst/>
                <a:gdLst>
                  <a:gd name="T0" fmla="*/ 0 w 204"/>
                  <a:gd name="T1" fmla="*/ 13 h 13"/>
                  <a:gd name="T2" fmla="*/ 27 w 204"/>
                  <a:gd name="T3" fmla="*/ 13 h 13"/>
                  <a:gd name="T4" fmla="*/ 54 w 204"/>
                  <a:gd name="T5" fmla="*/ 13 h 13"/>
                  <a:gd name="T6" fmla="*/ 79 w 204"/>
                  <a:gd name="T7" fmla="*/ 13 h 13"/>
                  <a:gd name="T8" fmla="*/ 102 w 204"/>
                  <a:gd name="T9" fmla="*/ 12 h 13"/>
                  <a:gd name="T10" fmla="*/ 123 w 204"/>
                  <a:gd name="T11" fmla="*/ 12 h 13"/>
                  <a:gd name="T12" fmla="*/ 144 w 204"/>
                  <a:gd name="T13" fmla="*/ 10 h 13"/>
                  <a:gd name="T14" fmla="*/ 161 w 204"/>
                  <a:gd name="T15" fmla="*/ 10 h 13"/>
                  <a:gd name="T16" fmla="*/ 177 w 204"/>
                  <a:gd name="T17" fmla="*/ 8 h 13"/>
                  <a:gd name="T18" fmla="*/ 188 w 204"/>
                  <a:gd name="T19" fmla="*/ 6 h 13"/>
                  <a:gd name="T20" fmla="*/ 196 w 204"/>
                  <a:gd name="T21" fmla="*/ 4 h 13"/>
                  <a:gd name="T22" fmla="*/ 202 w 204"/>
                  <a:gd name="T23" fmla="*/ 2 h 13"/>
                  <a:gd name="T24" fmla="*/ 204 w 204"/>
                  <a:gd name="T25" fmla="*/ 0 h 13"/>
                  <a:gd name="T26" fmla="*/ 198 w 204"/>
                  <a:gd name="T27" fmla="*/ 0 h 13"/>
                  <a:gd name="T28" fmla="*/ 196 w 204"/>
                  <a:gd name="T29" fmla="*/ 2 h 13"/>
                  <a:gd name="T30" fmla="*/ 190 w 204"/>
                  <a:gd name="T31" fmla="*/ 4 h 13"/>
                  <a:gd name="T32" fmla="*/ 183 w 204"/>
                  <a:gd name="T33" fmla="*/ 6 h 13"/>
                  <a:gd name="T34" fmla="*/ 171 w 204"/>
                  <a:gd name="T35" fmla="*/ 8 h 13"/>
                  <a:gd name="T36" fmla="*/ 158 w 204"/>
                  <a:gd name="T37" fmla="*/ 8 h 13"/>
                  <a:gd name="T38" fmla="*/ 140 w 204"/>
                  <a:gd name="T39" fmla="*/ 10 h 13"/>
                  <a:gd name="T40" fmla="*/ 121 w 204"/>
                  <a:gd name="T41" fmla="*/ 12 h 13"/>
                  <a:gd name="T42" fmla="*/ 100 w 204"/>
                  <a:gd name="T43" fmla="*/ 12 h 13"/>
                  <a:gd name="T44" fmla="*/ 77 w 204"/>
                  <a:gd name="T45" fmla="*/ 13 h 13"/>
                  <a:gd name="T46" fmla="*/ 52 w 204"/>
                  <a:gd name="T47" fmla="*/ 13 h 13"/>
                  <a:gd name="T48" fmla="*/ 27 w 204"/>
                  <a:gd name="T49" fmla="*/ 13 h 13"/>
                  <a:gd name="T50" fmla="*/ 0 w 204"/>
                  <a:gd name="T51" fmla="*/ 13 h 13"/>
                  <a:gd name="T52" fmla="*/ 0 w 204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9" y="13"/>
                    </a:lnTo>
                    <a:lnTo>
                      <a:pt x="102" y="12"/>
                    </a:lnTo>
                    <a:lnTo>
                      <a:pt x="123" y="12"/>
                    </a:lnTo>
                    <a:lnTo>
                      <a:pt x="144" y="10"/>
                    </a:lnTo>
                    <a:lnTo>
                      <a:pt x="161" y="10"/>
                    </a:lnTo>
                    <a:lnTo>
                      <a:pt x="177" y="8"/>
                    </a:lnTo>
                    <a:lnTo>
                      <a:pt x="188" y="6"/>
                    </a:lnTo>
                    <a:lnTo>
                      <a:pt x="196" y="4"/>
                    </a:lnTo>
                    <a:lnTo>
                      <a:pt x="202" y="2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96" y="2"/>
                    </a:lnTo>
                    <a:lnTo>
                      <a:pt x="190" y="4"/>
                    </a:lnTo>
                    <a:lnTo>
                      <a:pt x="183" y="6"/>
                    </a:lnTo>
                    <a:lnTo>
                      <a:pt x="171" y="8"/>
                    </a:lnTo>
                    <a:lnTo>
                      <a:pt x="158" y="8"/>
                    </a:lnTo>
                    <a:lnTo>
                      <a:pt x="140" y="10"/>
                    </a:lnTo>
                    <a:lnTo>
                      <a:pt x="121" y="12"/>
                    </a:lnTo>
                    <a:lnTo>
                      <a:pt x="100" y="12"/>
                    </a:lnTo>
                    <a:lnTo>
                      <a:pt x="77" y="13"/>
                    </a:lnTo>
                    <a:lnTo>
                      <a:pt x="52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217">
                <a:extLst>
                  <a:ext uri="{FF2B5EF4-FFF2-40B4-BE49-F238E27FC236}">
                    <a16:creationId xmlns:a16="http://schemas.microsoft.com/office/drawing/2014/main" id="{5C2A7317-47EE-4951-B822-68F9E4AAD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9" cy="7"/>
              </a:xfrm>
              <a:custGeom>
                <a:avLst/>
                <a:gdLst>
                  <a:gd name="T0" fmla="*/ 0 w 198"/>
                  <a:gd name="T1" fmla="*/ 13 h 13"/>
                  <a:gd name="T2" fmla="*/ 27 w 198"/>
                  <a:gd name="T3" fmla="*/ 13 h 13"/>
                  <a:gd name="T4" fmla="*/ 52 w 198"/>
                  <a:gd name="T5" fmla="*/ 13 h 13"/>
                  <a:gd name="T6" fmla="*/ 77 w 198"/>
                  <a:gd name="T7" fmla="*/ 13 h 13"/>
                  <a:gd name="T8" fmla="*/ 100 w 198"/>
                  <a:gd name="T9" fmla="*/ 12 h 13"/>
                  <a:gd name="T10" fmla="*/ 121 w 198"/>
                  <a:gd name="T11" fmla="*/ 12 h 13"/>
                  <a:gd name="T12" fmla="*/ 140 w 198"/>
                  <a:gd name="T13" fmla="*/ 10 h 13"/>
                  <a:gd name="T14" fmla="*/ 158 w 198"/>
                  <a:gd name="T15" fmla="*/ 8 h 13"/>
                  <a:gd name="T16" fmla="*/ 171 w 198"/>
                  <a:gd name="T17" fmla="*/ 8 h 13"/>
                  <a:gd name="T18" fmla="*/ 183 w 198"/>
                  <a:gd name="T19" fmla="*/ 6 h 13"/>
                  <a:gd name="T20" fmla="*/ 190 w 198"/>
                  <a:gd name="T21" fmla="*/ 4 h 13"/>
                  <a:gd name="T22" fmla="*/ 196 w 198"/>
                  <a:gd name="T23" fmla="*/ 2 h 13"/>
                  <a:gd name="T24" fmla="*/ 198 w 198"/>
                  <a:gd name="T25" fmla="*/ 0 h 13"/>
                  <a:gd name="T26" fmla="*/ 192 w 198"/>
                  <a:gd name="T27" fmla="*/ 0 h 13"/>
                  <a:gd name="T28" fmla="*/ 190 w 198"/>
                  <a:gd name="T29" fmla="*/ 2 h 13"/>
                  <a:gd name="T30" fmla="*/ 184 w 198"/>
                  <a:gd name="T31" fmla="*/ 4 h 13"/>
                  <a:gd name="T32" fmla="*/ 177 w 198"/>
                  <a:gd name="T33" fmla="*/ 6 h 13"/>
                  <a:gd name="T34" fmla="*/ 165 w 198"/>
                  <a:gd name="T35" fmla="*/ 8 h 13"/>
                  <a:gd name="T36" fmla="*/ 152 w 198"/>
                  <a:gd name="T37" fmla="*/ 8 h 13"/>
                  <a:gd name="T38" fmla="*/ 136 w 198"/>
                  <a:gd name="T39" fmla="*/ 10 h 13"/>
                  <a:gd name="T40" fmla="*/ 117 w 198"/>
                  <a:gd name="T41" fmla="*/ 12 h 13"/>
                  <a:gd name="T42" fmla="*/ 96 w 198"/>
                  <a:gd name="T43" fmla="*/ 12 h 13"/>
                  <a:gd name="T44" fmla="*/ 73 w 198"/>
                  <a:gd name="T45" fmla="*/ 12 h 13"/>
                  <a:gd name="T46" fmla="*/ 50 w 198"/>
                  <a:gd name="T47" fmla="*/ 13 h 13"/>
                  <a:gd name="T48" fmla="*/ 25 w 198"/>
                  <a:gd name="T49" fmla="*/ 13 h 13"/>
                  <a:gd name="T50" fmla="*/ 0 w 198"/>
                  <a:gd name="T51" fmla="*/ 13 h 13"/>
                  <a:gd name="T52" fmla="*/ 0 w 198"/>
                  <a:gd name="T5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8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3"/>
                    </a:lnTo>
                    <a:lnTo>
                      <a:pt x="77" y="13"/>
                    </a:lnTo>
                    <a:lnTo>
                      <a:pt x="100" y="12"/>
                    </a:lnTo>
                    <a:lnTo>
                      <a:pt x="121" y="12"/>
                    </a:lnTo>
                    <a:lnTo>
                      <a:pt x="140" y="10"/>
                    </a:lnTo>
                    <a:lnTo>
                      <a:pt x="158" y="8"/>
                    </a:lnTo>
                    <a:lnTo>
                      <a:pt x="171" y="8"/>
                    </a:lnTo>
                    <a:lnTo>
                      <a:pt x="183" y="6"/>
                    </a:lnTo>
                    <a:lnTo>
                      <a:pt x="190" y="4"/>
                    </a:lnTo>
                    <a:lnTo>
                      <a:pt x="196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90" y="2"/>
                    </a:lnTo>
                    <a:lnTo>
                      <a:pt x="184" y="4"/>
                    </a:lnTo>
                    <a:lnTo>
                      <a:pt x="177" y="6"/>
                    </a:lnTo>
                    <a:lnTo>
                      <a:pt x="165" y="8"/>
                    </a:lnTo>
                    <a:lnTo>
                      <a:pt x="152" y="8"/>
                    </a:lnTo>
                    <a:lnTo>
                      <a:pt x="136" y="10"/>
                    </a:lnTo>
                    <a:lnTo>
                      <a:pt x="117" y="12"/>
                    </a:lnTo>
                    <a:lnTo>
                      <a:pt x="96" y="12"/>
                    </a:lnTo>
                    <a:lnTo>
                      <a:pt x="73" y="12"/>
                    </a:lnTo>
                    <a:lnTo>
                      <a:pt x="50" y="13"/>
                    </a:lnTo>
                    <a:lnTo>
                      <a:pt x="25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218">
                <a:extLst>
                  <a:ext uri="{FF2B5EF4-FFF2-40B4-BE49-F238E27FC236}">
                    <a16:creationId xmlns:a16="http://schemas.microsoft.com/office/drawing/2014/main" id="{19CD8093-B353-47C3-B77F-30AF32E8F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6" cy="7"/>
              </a:xfrm>
              <a:custGeom>
                <a:avLst/>
                <a:gdLst>
                  <a:gd name="T0" fmla="*/ 0 w 192"/>
                  <a:gd name="T1" fmla="*/ 13 h 13"/>
                  <a:gd name="T2" fmla="*/ 25 w 192"/>
                  <a:gd name="T3" fmla="*/ 13 h 13"/>
                  <a:gd name="T4" fmla="*/ 50 w 192"/>
                  <a:gd name="T5" fmla="*/ 13 h 13"/>
                  <a:gd name="T6" fmla="*/ 73 w 192"/>
                  <a:gd name="T7" fmla="*/ 12 h 13"/>
                  <a:gd name="T8" fmla="*/ 96 w 192"/>
                  <a:gd name="T9" fmla="*/ 12 h 13"/>
                  <a:gd name="T10" fmla="*/ 117 w 192"/>
                  <a:gd name="T11" fmla="*/ 12 h 13"/>
                  <a:gd name="T12" fmla="*/ 136 w 192"/>
                  <a:gd name="T13" fmla="*/ 10 h 13"/>
                  <a:gd name="T14" fmla="*/ 152 w 192"/>
                  <a:gd name="T15" fmla="*/ 8 h 13"/>
                  <a:gd name="T16" fmla="*/ 165 w 192"/>
                  <a:gd name="T17" fmla="*/ 8 h 13"/>
                  <a:gd name="T18" fmla="*/ 177 w 192"/>
                  <a:gd name="T19" fmla="*/ 6 h 13"/>
                  <a:gd name="T20" fmla="*/ 184 w 192"/>
                  <a:gd name="T21" fmla="*/ 4 h 13"/>
                  <a:gd name="T22" fmla="*/ 190 w 192"/>
                  <a:gd name="T23" fmla="*/ 2 h 13"/>
                  <a:gd name="T24" fmla="*/ 192 w 192"/>
                  <a:gd name="T25" fmla="*/ 0 h 13"/>
                  <a:gd name="T26" fmla="*/ 186 w 192"/>
                  <a:gd name="T27" fmla="*/ 0 h 13"/>
                  <a:gd name="T28" fmla="*/ 184 w 192"/>
                  <a:gd name="T29" fmla="*/ 2 h 13"/>
                  <a:gd name="T30" fmla="*/ 179 w 192"/>
                  <a:gd name="T31" fmla="*/ 4 h 13"/>
                  <a:gd name="T32" fmla="*/ 169 w 192"/>
                  <a:gd name="T33" fmla="*/ 6 h 13"/>
                  <a:gd name="T34" fmla="*/ 156 w 192"/>
                  <a:gd name="T35" fmla="*/ 8 h 13"/>
                  <a:gd name="T36" fmla="*/ 140 w 192"/>
                  <a:gd name="T37" fmla="*/ 10 h 13"/>
                  <a:gd name="T38" fmla="*/ 121 w 192"/>
                  <a:gd name="T39" fmla="*/ 10 h 13"/>
                  <a:gd name="T40" fmla="*/ 100 w 192"/>
                  <a:gd name="T41" fmla="*/ 12 h 13"/>
                  <a:gd name="T42" fmla="*/ 77 w 192"/>
                  <a:gd name="T43" fmla="*/ 12 h 13"/>
                  <a:gd name="T44" fmla="*/ 54 w 192"/>
                  <a:gd name="T45" fmla="*/ 13 h 13"/>
                  <a:gd name="T46" fmla="*/ 27 w 192"/>
                  <a:gd name="T47" fmla="*/ 13 h 13"/>
                  <a:gd name="T48" fmla="*/ 0 w 192"/>
                  <a:gd name="T49" fmla="*/ 13 h 13"/>
                  <a:gd name="T50" fmla="*/ 0 w 192"/>
                  <a:gd name="T5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">
                    <a:moveTo>
                      <a:pt x="0" y="13"/>
                    </a:moveTo>
                    <a:lnTo>
                      <a:pt x="25" y="13"/>
                    </a:lnTo>
                    <a:lnTo>
                      <a:pt x="50" y="13"/>
                    </a:lnTo>
                    <a:lnTo>
                      <a:pt x="73" y="12"/>
                    </a:lnTo>
                    <a:lnTo>
                      <a:pt x="96" y="12"/>
                    </a:lnTo>
                    <a:lnTo>
                      <a:pt x="117" y="12"/>
                    </a:lnTo>
                    <a:lnTo>
                      <a:pt x="136" y="10"/>
                    </a:lnTo>
                    <a:lnTo>
                      <a:pt x="152" y="8"/>
                    </a:lnTo>
                    <a:lnTo>
                      <a:pt x="165" y="8"/>
                    </a:lnTo>
                    <a:lnTo>
                      <a:pt x="177" y="6"/>
                    </a:lnTo>
                    <a:lnTo>
                      <a:pt x="184" y="4"/>
                    </a:lnTo>
                    <a:lnTo>
                      <a:pt x="190" y="2"/>
                    </a:lnTo>
                    <a:lnTo>
                      <a:pt x="192" y="0"/>
                    </a:lnTo>
                    <a:lnTo>
                      <a:pt x="186" y="0"/>
                    </a:lnTo>
                    <a:lnTo>
                      <a:pt x="184" y="2"/>
                    </a:lnTo>
                    <a:lnTo>
                      <a:pt x="179" y="4"/>
                    </a:lnTo>
                    <a:lnTo>
                      <a:pt x="169" y="6"/>
                    </a:lnTo>
                    <a:lnTo>
                      <a:pt x="156" y="8"/>
                    </a:lnTo>
                    <a:lnTo>
                      <a:pt x="140" y="10"/>
                    </a:lnTo>
                    <a:lnTo>
                      <a:pt x="121" y="10"/>
                    </a:lnTo>
                    <a:lnTo>
                      <a:pt x="100" y="12"/>
                    </a:lnTo>
                    <a:lnTo>
                      <a:pt x="77" y="12"/>
                    </a:lnTo>
                    <a:lnTo>
                      <a:pt x="54" y="13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219">
                <a:extLst>
                  <a:ext uri="{FF2B5EF4-FFF2-40B4-BE49-F238E27FC236}">
                    <a16:creationId xmlns:a16="http://schemas.microsoft.com/office/drawing/2014/main" id="{B4D0B09B-5B37-4F2D-9C6E-9CF51E9D7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3" cy="7"/>
              </a:xfrm>
              <a:custGeom>
                <a:avLst/>
                <a:gdLst>
                  <a:gd name="T0" fmla="*/ 0 w 186"/>
                  <a:gd name="T1" fmla="*/ 13 h 13"/>
                  <a:gd name="T2" fmla="*/ 27 w 186"/>
                  <a:gd name="T3" fmla="*/ 13 h 13"/>
                  <a:gd name="T4" fmla="*/ 54 w 186"/>
                  <a:gd name="T5" fmla="*/ 13 h 13"/>
                  <a:gd name="T6" fmla="*/ 77 w 186"/>
                  <a:gd name="T7" fmla="*/ 12 h 13"/>
                  <a:gd name="T8" fmla="*/ 100 w 186"/>
                  <a:gd name="T9" fmla="*/ 12 h 13"/>
                  <a:gd name="T10" fmla="*/ 121 w 186"/>
                  <a:gd name="T11" fmla="*/ 10 h 13"/>
                  <a:gd name="T12" fmla="*/ 140 w 186"/>
                  <a:gd name="T13" fmla="*/ 10 h 13"/>
                  <a:gd name="T14" fmla="*/ 156 w 186"/>
                  <a:gd name="T15" fmla="*/ 8 h 13"/>
                  <a:gd name="T16" fmla="*/ 169 w 186"/>
                  <a:gd name="T17" fmla="*/ 6 h 13"/>
                  <a:gd name="T18" fmla="*/ 179 w 186"/>
                  <a:gd name="T19" fmla="*/ 4 h 13"/>
                  <a:gd name="T20" fmla="*/ 184 w 186"/>
                  <a:gd name="T21" fmla="*/ 2 h 13"/>
                  <a:gd name="T22" fmla="*/ 186 w 186"/>
                  <a:gd name="T23" fmla="*/ 0 h 13"/>
                  <a:gd name="T24" fmla="*/ 181 w 186"/>
                  <a:gd name="T25" fmla="*/ 0 h 13"/>
                  <a:gd name="T26" fmla="*/ 179 w 186"/>
                  <a:gd name="T27" fmla="*/ 2 h 13"/>
                  <a:gd name="T28" fmla="*/ 173 w 186"/>
                  <a:gd name="T29" fmla="*/ 4 h 13"/>
                  <a:gd name="T30" fmla="*/ 163 w 186"/>
                  <a:gd name="T31" fmla="*/ 6 h 13"/>
                  <a:gd name="T32" fmla="*/ 152 w 186"/>
                  <a:gd name="T33" fmla="*/ 8 h 13"/>
                  <a:gd name="T34" fmla="*/ 136 w 186"/>
                  <a:gd name="T35" fmla="*/ 8 h 13"/>
                  <a:gd name="T36" fmla="*/ 117 w 186"/>
                  <a:gd name="T37" fmla="*/ 10 h 13"/>
                  <a:gd name="T38" fmla="*/ 98 w 186"/>
                  <a:gd name="T39" fmla="*/ 12 h 13"/>
                  <a:gd name="T40" fmla="*/ 75 w 186"/>
                  <a:gd name="T41" fmla="*/ 12 h 13"/>
                  <a:gd name="T42" fmla="*/ 52 w 186"/>
                  <a:gd name="T43" fmla="*/ 12 h 13"/>
                  <a:gd name="T44" fmla="*/ 27 w 186"/>
                  <a:gd name="T45" fmla="*/ 13 h 13"/>
                  <a:gd name="T46" fmla="*/ 0 w 186"/>
                  <a:gd name="T47" fmla="*/ 13 h 13"/>
                  <a:gd name="T48" fmla="*/ 0 w 186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6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4" y="13"/>
                    </a:lnTo>
                    <a:lnTo>
                      <a:pt x="77" y="12"/>
                    </a:lnTo>
                    <a:lnTo>
                      <a:pt x="100" y="12"/>
                    </a:lnTo>
                    <a:lnTo>
                      <a:pt x="121" y="10"/>
                    </a:lnTo>
                    <a:lnTo>
                      <a:pt x="140" y="10"/>
                    </a:lnTo>
                    <a:lnTo>
                      <a:pt x="156" y="8"/>
                    </a:lnTo>
                    <a:lnTo>
                      <a:pt x="169" y="6"/>
                    </a:lnTo>
                    <a:lnTo>
                      <a:pt x="179" y="4"/>
                    </a:lnTo>
                    <a:lnTo>
                      <a:pt x="184" y="2"/>
                    </a:lnTo>
                    <a:lnTo>
                      <a:pt x="186" y="0"/>
                    </a:lnTo>
                    <a:lnTo>
                      <a:pt x="181" y="0"/>
                    </a:lnTo>
                    <a:lnTo>
                      <a:pt x="179" y="2"/>
                    </a:lnTo>
                    <a:lnTo>
                      <a:pt x="173" y="4"/>
                    </a:lnTo>
                    <a:lnTo>
                      <a:pt x="163" y="6"/>
                    </a:lnTo>
                    <a:lnTo>
                      <a:pt x="152" y="8"/>
                    </a:lnTo>
                    <a:lnTo>
                      <a:pt x="136" y="8"/>
                    </a:lnTo>
                    <a:lnTo>
                      <a:pt x="117" y="10"/>
                    </a:lnTo>
                    <a:lnTo>
                      <a:pt x="98" y="12"/>
                    </a:lnTo>
                    <a:lnTo>
                      <a:pt x="75" y="12"/>
                    </a:lnTo>
                    <a:lnTo>
                      <a:pt x="52" y="12"/>
                    </a:lnTo>
                    <a:lnTo>
                      <a:pt x="27" y="13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220">
                <a:extLst>
                  <a:ext uri="{FF2B5EF4-FFF2-40B4-BE49-F238E27FC236}">
                    <a16:creationId xmlns:a16="http://schemas.microsoft.com/office/drawing/2014/main" id="{022860A7-A3C1-430A-9288-EED31D0F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0" cy="7"/>
              </a:xfrm>
              <a:custGeom>
                <a:avLst/>
                <a:gdLst>
                  <a:gd name="T0" fmla="*/ 0 w 181"/>
                  <a:gd name="T1" fmla="*/ 13 h 13"/>
                  <a:gd name="T2" fmla="*/ 27 w 181"/>
                  <a:gd name="T3" fmla="*/ 13 h 13"/>
                  <a:gd name="T4" fmla="*/ 52 w 181"/>
                  <a:gd name="T5" fmla="*/ 12 h 13"/>
                  <a:gd name="T6" fmla="*/ 75 w 181"/>
                  <a:gd name="T7" fmla="*/ 12 h 13"/>
                  <a:gd name="T8" fmla="*/ 98 w 181"/>
                  <a:gd name="T9" fmla="*/ 12 h 13"/>
                  <a:gd name="T10" fmla="*/ 117 w 181"/>
                  <a:gd name="T11" fmla="*/ 10 h 13"/>
                  <a:gd name="T12" fmla="*/ 136 w 181"/>
                  <a:gd name="T13" fmla="*/ 8 h 13"/>
                  <a:gd name="T14" fmla="*/ 152 w 181"/>
                  <a:gd name="T15" fmla="*/ 8 h 13"/>
                  <a:gd name="T16" fmla="*/ 163 w 181"/>
                  <a:gd name="T17" fmla="*/ 6 h 13"/>
                  <a:gd name="T18" fmla="*/ 173 w 181"/>
                  <a:gd name="T19" fmla="*/ 4 h 13"/>
                  <a:gd name="T20" fmla="*/ 179 w 181"/>
                  <a:gd name="T21" fmla="*/ 2 h 13"/>
                  <a:gd name="T22" fmla="*/ 181 w 181"/>
                  <a:gd name="T23" fmla="*/ 0 h 13"/>
                  <a:gd name="T24" fmla="*/ 175 w 181"/>
                  <a:gd name="T25" fmla="*/ 0 h 13"/>
                  <a:gd name="T26" fmla="*/ 173 w 181"/>
                  <a:gd name="T27" fmla="*/ 2 h 13"/>
                  <a:gd name="T28" fmla="*/ 167 w 181"/>
                  <a:gd name="T29" fmla="*/ 4 h 13"/>
                  <a:gd name="T30" fmla="*/ 158 w 181"/>
                  <a:gd name="T31" fmla="*/ 6 h 13"/>
                  <a:gd name="T32" fmla="*/ 146 w 181"/>
                  <a:gd name="T33" fmla="*/ 8 h 13"/>
                  <a:gd name="T34" fmla="*/ 133 w 181"/>
                  <a:gd name="T35" fmla="*/ 8 h 13"/>
                  <a:gd name="T36" fmla="*/ 115 w 181"/>
                  <a:gd name="T37" fmla="*/ 10 h 13"/>
                  <a:gd name="T38" fmla="*/ 94 w 181"/>
                  <a:gd name="T39" fmla="*/ 10 h 13"/>
                  <a:gd name="T40" fmla="*/ 73 w 181"/>
                  <a:gd name="T41" fmla="*/ 12 h 13"/>
                  <a:gd name="T42" fmla="*/ 50 w 181"/>
                  <a:gd name="T43" fmla="*/ 12 h 13"/>
                  <a:gd name="T44" fmla="*/ 25 w 181"/>
                  <a:gd name="T45" fmla="*/ 12 h 13"/>
                  <a:gd name="T46" fmla="*/ 0 w 181"/>
                  <a:gd name="T47" fmla="*/ 12 h 13"/>
                  <a:gd name="T48" fmla="*/ 0 w 18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3">
                    <a:moveTo>
                      <a:pt x="0" y="13"/>
                    </a:moveTo>
                    <a:lnTo>
                      <a:pt x="27" y="13"/>
                    </a:lnTo>
                    <a:lnTo>
                      <a:pt x="52" y="12"/>
                    </a:lnTo>
                    <a:lnTo>
                      <a:pt x="75" y="12"/>
                    </a:lnTo>
                    <a:lnTo>
                      <a:pt x="98" y="12"/>
                    </a:lnTo>
                    <a:lnTo>
                      <a:pt x="117" y="10"/>
                    </a:lnTo>
                    <a:lnTo>
                      <a:pt x="136" y="8"/>
                    </a:lnTo>
                    <a:lnTo>
                      <a:pt x="152" y="8"/>
                    </a:lnTo>
                    <a:lnTo>
                      <a:pt x="163" y="6"/>
                    </a:lnTo>
                    <a:lnTo>
                      <a:pt x="173" y="4"/>
                    </a:lnTo>
                    <a:lnTo>
                      <a:pt x="179" y="2"/>
                    </a:lnTo>
                    <a:lnTo>
                      <a:pt x="181" y="0"/>
                    </a:lnTo>
                    <a:lnTo>
                      <a:pt x="175" y="0"/>
                    </a:lnTo>
                    <a:lnTo>
                      <a:pt x="173" y="2"/>
                    </a:lnTo>
                    <a:lnTo>
                      <a:pt x="167" y="4"/>
                    </a:lnTo>
                    <a:lnTo>
                      <a:pt x="158" y="6"/>
                    </a:lnTo>
                    <a:lnTo>
                      <a:pt x="146" y="8"/>
                    </a:lnTo>
                    <a:lnTo>
                      <a:pt x="133" y="8"/>
                    </a:lnTo>
                    <a:lnTo>
                      <a:pt x="115" y="10"/>
                    </a:lnTo>
                    <a:lnTo>
                      <a:pt x="94" y="10"/>
                    </a:lnTo>
                    <a:lnTo>
                      <a:pt x="73" y="12"/>
                    </a:lnTo>
                    <a:lnTo>
                      <a:pt x="50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221">
                <a:extLst>
                  <a:ext uri="{FF2B5EF4-FFF2-40B4-BE49-F238E27FC236}">
                    <a16:creationId xmlns:a16="http://schemas.microsoft.com/office/drawing/2014/main" id="{F331C9C4-17BA-4B18-AA22-DBF09052F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7" cy="6"/>
              </a:xfrm>
              <a:custGeom>
                <a:avLst/>
                <a:gdLst>
                  <a:gd name="T0" fmla="*/ 0 w 175"/>
                  <a:gd name="T1" fmla="*/ 12 h 12"/>
                  <a:gd name="T2" fmla="*/ 25 w 175"/>
                  <a:gd name="T3" fmla="*/ 12 h 12"/>
                  <a:gd name="T4" fmla="*/ 50 w 175"/>
                  <a:gd name="T5" fmla="*/ 12 h 12"/>
                  <a:gd name="T6" fmla="*/ 73 w 175"/>
                  <a:gd name="T7" fmla="*/ 12 h 12"/>
                  <a:gd name="T8" fmla="*/ 94 w 175"/>
                  <a:gd name="T9" fmla="*/ 10 h 12"/>
                  <a:gd name="T10" fmla="*/ 115 w 175"/>
                  <a:gd name="T11" fmla="*/ 10 h 12"/>
                  <a:gd name="T12" fmla="*/ 133 w 175"/>
                  <a:gd name="T13" fmla="*/ 8 h 12"/>
                  <a:gd name="T14" fmla="*/ 146 w 175"/>
                  <a:gd name="T15" fmla="*/ 8 h 12"/>
                  <a:gd name="T16" fmla="*/ 158 w 175"/>
                  <a:gd name="T17" fmla="*/ 6 h 12"/>
                  <a:gd name="T18" fmla="*/ 167 w 175"/>
                  <a:gd name="T19" fmla="*/ 4 h 12"/>
                  <a:gd name="T20" fmla="*/ 173 w 175"/>
                  <a:gd name="T21" fmla="*/ 2 h 12"/>
                  <a:gd name="T22" fmla="*/ 175 w 175"/>
                  <a:gd name="T23" fmla="*/ 0 h 12"/>
                  <a:gd name="T24" fmla="*/ 169 w 175"/>
                  <a:gd name="T25" fmla="*/ 0 h 12"/>
                  <a:gd name="T26" fmla="*/ 167 w 175"/>
                  <a:gd name="T27" fmla="*/ 2 h 12"/>
                  <a:gd name="T28" fmla="*/ 161 w 175"/>
                  <a:gd name="T29" fmla="*/ 4 h 12"/>
                  <a:gd name="T30" fmla="*/ 154 w 175"/>
                  <a:gd name="T31" fmla="*/ 6 h 12"/>
                  <a:gd name="T32" fmla="*/ 142 w 175"/>
                  <a:gd name="T33" fmla="*/ 6 h 12"/>
                  <a:gd name="T34" fmla="*/ 127 w 175"/>
                  <a:gd name="T35" fmla="*/ 8 h 12"/>
                  <a:gd name="T36" fmla="*/ 111 w 175"/>
                  <a:gd name="T37" fmla="*/ 10 h 12"/>
                  <a:gd name="T38" fmla="*/ 92 w 175"/>
                  <a:gd name="T39" fmla="*/ 10 h 12"/>
                  <a:gd name="T40" fmla="*/ 71 w 175"/>
                  <a:gd name="T41" fmla="*/ 12 h 12"/>
                  <a:gd name="T42" fmla="*/ 48 w 175"/>
                  <a:gd name="T43" fmla="*/ 12 h 12"/>
                  <a:gd name="T44" fmla="*/ 25 w 175"/>
                  <a:gd name="T45" fmla="*/ 12 h 12"/>
                  <a:gd name="T46" fmla="*/ 0 w 175"/>
                  <a:gd name="T47" fmla="*/ 12 h 12"/>
                  <a:gd name="T48" fmla="*/ 0 w 175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2"/>
                    </a:lnTo>
                    <a:lnTo>
                      <a:pt x="73" y="12"/>
                    </a:lnTo>
                    <a:lnTo>
                      <a:pt x="94" y="10"/>
                    </a:lnTo>
                    <a:lnTo>
                      <a:pt x="115" y="10"/>
                    </a:lnTo>
                    <a:lnTo>
                      <a:pt x="133" y="8"/>
                    </a:lnTo>
                    <a:lnTo>
                      <a:pt x="146" y="8"/>
                    </a:lnTo>
                    <a:lnTo>
                      <a:pt x="158" y="6"/>
                    </a:lnTo>
                    <a:lnTo>
                      <a:pt x="167" y="4"/>
                    </a:lnTo>
                    <a:lnTo>
                      <a:pt x="173" y="2"/>
                    </a:lnTo>
                    <a:lnTo>
                      <a:pt x="175" y="0"/>
                    </a:lnTo>
                    <a:lnTo>
                      <a:pt x="169" y="0"/>
                    </a:lnTo>
                    <a:lnTo>
                      <a:pt x="167" y="2"/>
                    </a:lnTo>
                    <a:lnTo>
                      <a:pt x="161" y="4"/>
                    </a:lnTo>
                    <a:lnTo>
                      <a:pt x="154" y="6"/>
                    </a:lnTo>
                    <a:lnTo>
                      <a:pt x="142" y="6"/>
                    </a:lnTo>
                    <a:lnTo>
                      <a:pt x="127" y="8"/>
                    </a:lnTo>
                    <a:lnTo>
                      <a:pt x="111" y="10"/>
                    </a:lnTo>
                    <a:lnTo>
                      <a:pt x="92" y="10"/>
                    </a:lnTo>
                    <a:lnTo>
                      <a:pt x="71" y="12"/>
                    </a:lnTo>
                    <a:lnTo>
                      <a:pt x="48" y="12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222">
                <a:extLst>
                  <a:ext uri="{FF2B5EF4-FFF2-40B4-BE49-F238E27FC236}">
                    <a16:creationId xmlns:a16="http://schemas.microsoft.com/office/drawing/2014/main" id="{F1A79F05-0876-4EA0-AB61-C1C82574F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5" cy="6"/>
              </a:xfrm>
              <a:custGeom>
                <a:avLst/>
                <a:gdLst>
                  <a:gd name="T0" fmla="*/ 0 w 169"/>
                  <a:gd name="T1" fmla="*/ 12 h 12"/>
                  <a:gd name="T2" fmla="*/ 25 w 169"/>
                  <a:gd name="T3" fmla="*/ 12 h 12"/>
                  <a:gd name="T4" fmla="*/ 48 w 169"/>
                  <a:gd name="T5" fmla="*/ 12 h 12"/>
                  <a:gd name="T6" fmla="*/ 71 w 169"/>
                  <a:gd name="T7" fmla="*/ 12 h 12"/>
                  <a:gd name="T8" fmla="*/ 92 w 169"/>
                  <a:gd name="T9" fmla="*/ 10 h 12"/>
                  <a:gd name="T10" fmla="*/ 111 w 169"/>
                  <a:gd name="T11" fmla="*/ 10 h 12"/>
                  <a:gd name="T12" fmla="*/ 127 w 169"/>
                  <a:gd name="T13" fmla="*/ 8 h 12"/>
                  <a:gd name="T14" fmla="*/ 142 w 169"/>
                  <a:gd name="T15" fmla="*/ 6 h 12"/>
                  <a:gd name="T16" fmla="*/ 154 w 169"/>
                  <a:gd name="T17" fmla="*/ 6 h 12"/>
                  <a:gd name="T18" fmla="*/ 161 w 169"/>
                  <a:gd name="T19" fmla="*/ 4 h 12"/>
                  <a:gd name="T20" fmla="*/ 167 w 169"/>
                  <a:gd name="T21" fmla="*/ 2 h 12"/>
                  <a:gd name="T22" fmla="*/ 169 w 169"/>
                  <a:gd name="T23" fmla="*/ 0 h 12"/>
                  <a:gd name="T24" fmla="*/ 163 w 169"/>
                  <a:gd name="T25" fmla="*/ 0 h 12"/>
                  <a:gd name="T26" fmla="*/ 161 w 169"/>
                  <a:gd name="T27" fmla="*/ 2 h 12"/>
                  <a:gd name="T28" fmla="*/ 156 w 169"/>
                  <a:gd name="T29" fmla="*/ 4 h 12"/>
                  <a:gd name="T30" fmla="*/ 148 w 169"/>
                  <a:gd name="T31" fmla="*/ 6 h 12"/>
                  <a:gd name="T32" fmla="*/ 136 w 169"/>
                  <a:gd name="T33" fmla="*/ 6 h 12"/>
                  <a:gd name="T34" fmla="*/ 123 w 169"/>
                  <a:gd name="T35" fmla="*/ 8 h 12"/>
                  <a:gd name="T36" fmla="*/ 108 w 169"/>
                  <a:gd name="T37" fmla="*/ 10 h 12"/>
                  <a:gd name="T38" fmla="*/ 88 w 169"/>
                  <a:gd name="T39" fmla="*/ 10 h 12"/>
                  <a:gd name="T40" fmla="*/ 67 w 169"/>
                  <a:gd name="T41" fmla="*/ 10 h 12"/>
                  <a:gd name="T42" fmla="*/ 46 w 169"/>
                  <a:gd name="T43" fmla="*/ 12 h 12"/>
                  <a:gd name="T44" fmla="*/ 23 w 169"/>
                  <a:gd name="T45" fmla="*/ 12 h 12"/>
                  <a:gd name="T46" fmla="*/ 0 w 169"/>
                  <a:gd name="T47" fmla="*/ 12 h 12"/>
                  <a:gd name="T48" fmla="*/ 0 w 169"/>
                  <a:gd name="T4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12">
                    <a:moveTo>
                      <a:pt x="0" y="12"/>
                    </a:moveTo>
                    <a:lnTo>
                      <a:pt x="25" y="12"/>
                    </a:lnTo>
                    <a:lnTo>
                      <a:pt x="48" y="12"/>
                    </a:lnTo>
                    <a:lnTo>
                      <a:pt x="71" y="12"/>
                    </a:lnTo>
                    <a:lnTo>
                      <a:pt x="92" y="10"/>
                    </a:lnTo>
                    <a:lnTo>
                      <a:pt x="111" y="10"/>
                    </a:lnTo>
                    <a:lnTo>
                      <a:pt x="127" y="8"/>
                    </a:lnTo>
                    <a:lnTo>
                      <a:pt x="142" y="6"/>
                    </a:lnTo>
                    <a:lnTo>
                      <a:pt x="154" y="6"/>
                    </a:lnTo>
                    <a:lnTo>
                      <a:pt x="161" y="4"/>
                    </a:lnTo>
                    <a:lnTo>
                      <a:pt x="167" y="2"/>
                    </a:lnTo>
                    <a:lnTo>
                      <a:pt x="169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6" y="4"/>
                    </a:lnTo>
                    <a:lnTo>
                      <a:pt x="148" y="6"/>
                    </a:lnTo>
                    <a:lnTo>
                      <a:pt x="136" y="6"/>
                    </a:lnTo>
                    <a:lnTo>
                      <a:pt x="123" y="8"/>
                    </a:lnTo>
                    <a:lnTo>
                      <a:pt x="108" y="10"/>
                    </a:lnTo>
                    <a:lnTo>
                      <a:pt x="88" y="10"/>
                    </a:lnTo>
                    <a:lnTo>
                      <a:pt x="67" y="10"/>
                    </a:lnTo>
                    <a:lnTo>
                      <a:pt x="46" y="12"/>
                    </a:lnTo>
                    <a:lnTo>
                      <a:pt x="23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223">
                <a:extLst>
                  <a:ext uri="{FF2B5EF4-FFF2-40B4-BE49-F238E27FC236}">
                    <a16:creationId xmlns:a16="http://schemas.microsoft.com/office/drawing/2014/main" id="{B322F01D-ED3D-4DA7-B614-09FAA8B7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82" cy="6"/>
              </a:xfrm>
              <a:custGeom>
                <a:avLst/>
                <a:gdLst>
                  <a:gd name="T0" fmla="*/ 0 w 163"/>
                  <a:gd name="T1" fmla="*/ 12 h 12"/>
                  <a:gd name="T2" fmla="*/ 23 w 163"/>
                  <a:gd name="T3" fmla="*/ 12 h 12"/>
                  <a:gd name="T4" fmla="*/ 46 w 163"/>
                  <a:gd name="T5" fmla="*/ 12 h 12"/>
                  <a:gd name="T6" fmla="*/ 67 w 163"/>
                  <a:gd name="T7" fmla="*/ 10 h 12"/>
                  <a:gd name="T8" fmla="*/ 88 w 163"/>
                  <a:gd name="T9" fmla="*/ 10 h 12"/>
                  <a:gd name="T10" fmla="*/ 108 w 163"/>
                  <a:gd name="T11" fmla="*/ 10 h 12"/>
                  <a:gd name="T12" fmla="*/ 123 w 163"/>
                  <a:gd name="T13" fmla="*/ 8 h 12"/>
                  <a:gd name="T14" fmla="*/ 136 w 163"/>
                  <a:gd name="T15" fmla="*/ 6 h 12"/>
                  <a:gd name="T16" fmla="*/ 148 w 163"/>
                  <a:gd name="T17" fmla="*/ 6 h 12"/>
                  <a:gd name="T18" fmla="*/ 156 w 163"/>
                  <a:gd name="T19" fmla="*/ 4 h 12"/>
                  <a:gd name="T20" fmla="*/ 161 w 163"/>
                  <a:gd name="T21" fmla="*/ 2 h 12"/>
                  <a:gd name="T22" fmla="*/ 163 w 163"/>
                  <a:gd name="T23" fmla="*/ 0 h 12"/>
                  <a:gd name="T24" fmla="*/ 158 w 163"/>
                  <a:gd name="T25" fmla="*/ 0 h 12"/>
                  <a:gd name="T26" fmla="*/ 156 w 163"/>
                  <a:gd name="T27" fmla="*/ 2 h 12"/>
                  <a:gd name="T28" fmla="*/ 150 w 163"/>
                  <a:gd name="T29" fmla="*/ 4 h 12"/>
                  <a:gd name="T30" fmla="*/ 140 w 163"/>
                  <a:gd name="T31" fmla="*/ 6 h 12"/>
                  <a:gd name="T32" fmla="*/ 127 w 163"/>
                  <a:gd name="T33" fmla="*/ 6 h 12"/>
                  <a:gd name="T34" fmla="*/ 111 w 163"/>
                  <a:gd name="T35" fmla="*/ 8 h 12"/>
                  <a:gd name="T36" fmla="*/ 92 w 163"/>
                  <a:gd name="T37" fmla="*/ 10 h 12"/>
                  <a:gd name="T38" fmla="*/ 71 w 163"/>
                  <a:gd name="T39" fmla="*/ 10 h 12"/>
                  <a:gd name="T40" fmla="*/ 50 w 163"/>
                  <a:gd name="T41" fmla="*/ 10 h 12"/>
                  <a:gd name="T42" fmla="*/ 25 w 163"/>
                  <a:gd name="T43" fmla="*/ 12 h 12"/>
                  <a:gd name="T44" fmla="*/ 0 w 163"/>
                  <a:gd name="T45" fmla="*/ 12 h 12"/>
                  <a:gd name="T46" fmla="*/ 0 w 163"/>
                  <a:gd name="T4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3" h="12">
                    <a:moveTo>
                      <a:pt x="0" y="12"/>
                    </a:moveTo>
                    <a:lnTo>
                      <a:pt x="23" y="12"/>
                    </a:lnTo>
                    <a:lnTo>
                      <a:pt x="46" y="12"/>
                    </a:lnTo>
                    <a:lnTo>
                      <a:pt x="67" y="10"/>
                    </a:lnTo>
                    <a:lnTo>
                      <a:pt x="88" y="10"/>
                    </a:lnTo>
                    <a:lnTo>
                      <a:pt x="108" y="10"/>
                    </a:lnTo>
                    <a:lnTo>
                      <a:pt x="123" y="8"/>
                    </a:lnTo>
                    <a:lnTo>
                      <a:pt x="136" y="6"/>
                    </a:lnTo>
                    <a:lnTo>
                      <a:pt x="148" y="6"/>
                    </a:lnTo>
                    <a:lnTo>
                      <a:pt x="156" y="4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58" y="0"/>
                    </a:lnTo>
                    <a:lnTo>
                      <a:pt x="156" y="2"/>
                    </a:lnTo>
                    <a:lnTo>
                      <a:pt x="150" y="4"/>
                    </a:lnTo>
                    <a:lnTo>
                      <a:pt x="140" y="6"/>
                    </a:lnTo>
                    <a:lnTo>
                      <a:pt x="127" y="6"/>
                    </a:lnTo>
                    <a:lnTo>
                      <a:pt x="111" y="8"/>
                    </a:lnTo>
                    <a:lnTo>
                      <a:pt x="92" y="10"/>
                    </a:lnTo>
                    <a:lnTo>
                      <a:pt x="71" y="10"/>
                    </a:lnTo>
                    <a:lnTo>
                      <a:pt x="50" y="10"/>
                    </a:lnTo>
                    <a:lnTo>
                      <a:pt x="25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224">
                <a:extLst>
                  <a:ext uri="{FF2B5EF4-FFF2-40B4-BE49-F238E27FC236}">
                    <a16:creationId xmlns:a16="http://schemas.microsoft.com/office/drawing/2014/main" id="{FB3EA857-81BA-4E33-B5CC-98197B5D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9" cy="6"/>
              </a:xfrm>
              <a:custGeom>
                <a:avLst/>
                <a:gdLst>
                  <a:gd name="T0" fmla="*/ 0 w 158"/>
                  <a:gd name="T1" fmla="*/ 12 h 12"/>
                  <a:gd name="T2" fmla="*/ 25 w 158"/>
                  <a:gd name="T3" fmla="*/ 12 h 12"/>
                  <a:gd name="T4" fmla="*/ 50 w 158"/>
                  <a:gd name="T5" fmla="*/ 10 h 12"/>
                  <a:gd name="T6" fmla="*/ 71 w 158"/>
                  <a:gd name="T7" fmla="*/ 10 h 12"/>
                  <a:gd name="T8" fmla="*/ 92 w 158"/>
                  <a:gd name="T9" fmla="*/ 10 h 12"/>
                  <a:gd name="T10" fmla="*/ 111 w 158"/>
                  <a:gd name="T11" fmla="*/ 8 h 12"/>
                  <a:gd name="T12" fmla="*/ 127 w 158"/>
                  <a:gd name="T13" fmla="*/ 6 h 12"/>
                  <a:gd name="T14" fmla="*/ 140 w 158"/>
                  <a:gd name="T15" fmla="*/ 6 h 12"/>
                  <a:gd name="T16" fmla="*/ 150 w 158"/>
                  <a:gd name="T17" fmla="*/ 4 h 12"/>
                  <a:gd name="T18" fmla="*/ 156 w 158"/>
                  <a:gd name="T19" fmla="*/ 2 h 12"/>
                  <a:gd name="T20" fmla="*/ 158 w 158"/>
                  <a:gd name="T21" fmla="*/ 0 h 12"/>
                  <a:gd name="T22" fmla="*/ 152 w 158"/>
                  <a:gd name="T23" fmla="*/ 0 h 12"/>
                  <a:gd name="T24" fmla="*/ 150 w 158"/>
                  <a:gd name="T25" fmla="*/ 2 h 12"/>
                  <a:gd name="T26" fmla="*/ 144 w 158"/>
                  <a:gd name="T27" fmla="*/ 4 h 12"/>
                  <a:gd name="T28" fmla="*/ 134 w 158"/>
                  <a:gd name="T29" fmla="*/ 6 h 12"/>
                  <a:gd name="T30" fmla="*/ 123 w 158"/>
                  <a:gd name="T31" fmla="*/ 6 h 12"/>
                  <a:gd name="T32" fmla="*/ 108 w 158"/>
                  <a:gd name="T33" fmla="*/ 8 h 12"/>
                  <a:gd name="T34" fmla="*/ 88 w 158"/>
                  <a:gd name="T35" fmla="*/ 10 h 12"/>
                  <a:gd name="T36" fmla="*/ 69 w 158"/>
                  <a:gd name="T37" fmla="*/ 10 h 12"/>
                  <a:gd name="T38" fmla="*/ 48 w 158"/>
                  <a:gd name="T39" fmla="*/ 10 h 12"/>
                  <a:gd name="T40" fmla="*/ 25 w 158"/>
                  <a:gd name="T41" fmla="*/ 10 h 12"/>
                  <a:gd name="T42" fmla="*/ 0 w 158"/>
                  <a:gd name="T43" fmla="*/ 12 h 12"/>
                  <a:gd name="T44" fmla="*/ 0 w 158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12">
                    <a:moveTo>
                      <a:pt x="0" y="12"/>
                    </a:moveTo>
                    <a:lnTo>
                      <a:pt x="25" y="12"/>
                    </a:lnTo>
                    <a:lnTo>
                      <a:pt x="50" y="10"/>
                    </a:lnTo>
                    <a:lnTo>
                      <a:pt x="71" y="10"/>
                    </a:lnTo>
                    <a:lnTo>
                      <a:pt x="92" y="10"/>
                    </a:lnTo>
                    <a:lnTo>
                      <a:pt x="111" y="8"/>
                    </a:lnTo>
                    <a:lnTo>
                      <a:pt x="127" y="6"/>
                    </a:lnTo>
                    <a:lnTo>
                      <a:pt x="140" y="6"/>
                    </a:lnTo>
                    <a:lnTo>
                      <a:pt x="150" y="4"/>
                    </a:lnTo>
                    <a:lnTo>
                      <a:pt x="156" y="2"/>
                    </a:lnTo>
                    <a:lnTo>
                      <a:pt x="158" y="0"/>
                    </a:lnTo>
                    <a:lnTo>
                      <a:pt x="152" y="0"/>
                    </a:lnTo>
                    <a:lnTo>
                      <a:pt x="150" y="2"/>
                    </a:lnTo>
                    <a:lnTo>
                      <a:pt x="144" y="4"/>
                    </a:lnTo>
                    <a:lnTo>
                      <a:pt x="134" y="6"/>
                    </a:lnTo>
                    <a:lnTo>
                      <a:pt x="123" y="6"/>
                    </a:lnTo>
                    <a:lnTo>
                      <a:pt x="108" y="8"/>
                    </a:lnTo>
                    <a:lnTo>
                      <a:pt x="88" y="10"/>
                    </a:lnTo>
                    <a:lnTo>
                      <a:pt x="69" y="10"/>
                    </a:lnTo>
                    <a:lnTo>
                      <a:pt x="48" y="10"/>
                    </a:lnTo>
                    <a:lnTo>
                      <a:pt x="25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225">
                <a:extLst>
                  <a:ext uri="{FF2B5EF4-FFF2-40B4-BE49-F238E27FC236}">
                    <a16:creationId xmlns:a16="http://schemas.microsoft.com/office/drawing/2014/main" id="{06B530F8-73CA-4730-A416-3055D3F6A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6" cy="6"/>
              </a:xfrm>
              <a:custGeom>
                <a:avLst/>
                <a:gdLst>
                  <a:gd name="T0" fmla="*/ 0 w 152"/>
                  <a:gd name="T1" fmla="*/ 12 h 12"/>
                  <a:gd name="T2" fmla="*/ 25 w 152"/>
                  <a:gd name="T3" fmla="*/ 10 h 12"/>
                  <a:gd name="T4" fmla="*/ 48 w 152"/>
                  <a:gd name="T5" fmla="*/ 10 h 12"/>
                  <a:gd name="T6" fmla="*/ 69 w 152"/>
                  <a:gd name="T7" fmla="*/ 10 h 12"/>
                  <a:gd name="T8" fmla="*/ 88 w 152"/>
                  <a:gd name="T9" fmla="*/ 10 h 12"/>
                  <a:gd name="T10" fmla="*/ 108 w 152"/>
                  <a:gd name="T11" fmla="*/ 8 h 12"/>
                  <a:gd name="T12" fmla="*/ 123 w 152"/>
                  <a:gd name="T13" fmla="*/ 6 h 12"/>
                  <a:gd name="T14" fmla="*/ 134 w 152"/>
                  <a:gd name="T15" fmla="*/ 6 h 12"/>
                  <a:gd name="T16" fmla="*/ 144 w 152"/>
                  <a:gd name="T17" fmla="*/ 4 h 12"/>
                  <a:gd name="T18" fmla="*/ 150 w 152"/>
                  <a:gd name="T19" fmla="*/ 2 h 12"/>
                  <a:gd name="T20" fmla="*/ 152 w 152"/>
                  <a:gd name="T21" fmla="*/ 0 h 12"/>
                  <a:gd name="T22" fmla="*/ 146 w 152"/>
                  <a:gd name="T23" fmla="*/ 0 h 12"/>
                  <a:gd name="T24" fmla="*/ 144 w 152"/>
                  <a:gd name="T25" fmla="*/ 2 h 12"/>
                  <a:gd name="T26" fmla="*/ 138 w 152"/>
                  <a:gd name="T27" fmla="*/ 4 h 12"/>
                  <a:gd name="T28" fmla="*/ 129 w 152"/>
                  <a:gd name="T29" fmla="*/ 6 h 12"/>
                  <a:gd name="T30" fmla="*/ 117 w 152"/>
                  <a:gd name="T31" fmla="*/ 6 h 12"/>
                  <a:gd name="T32" fmla="*/ 104 w 152"/>
                  <a:gd name="T33" fmla="*/ 8 h 12"/>
                  <a:gd name="T34" fmla="*/ 86 w 152"/>
                  <a:gd name="T35" fmla="*/ 8 h 12"/>
                  <a:gd name="T36" fmla="*/ 67 w 152"/>
                  <a:gd name="T37" fmla="*/ 10 h 12"/>
                  <a:gd name="T38" fmla="*/ 46 w 152"/>
                  <a:gd name="T39" fmla="*/ 10 h 12"/>
                  <a:gd name="T40" fmla="*/ 23 w 152"/>
                  <a:gd name="T41" fmla="*/ 10 h 12"/>
                  <a:gd name="T42" fmla="*/ 0 w 152"/>
                  <a:gd name="T43" fmla="*/ 10 h 12"/>
                  <a:gd name="T44" fmla="*/ 0 w 1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2">
                    <a:moveTo>
                      <a:pt x="0" y="12"/>
                    </a:moveTo>
                    <a:lnTo>
                      <a:pt x="25" y="10"/>
                    </a:lnTo>
                    <a:lnTo>
                      <a:pt x="48" y="10"/>
                    </a:lnTo>
                    <a:lnTo>
                      <a:pt x="69" y="10"/>
                    </a:lnTo>
                    <a:lnTo>
                      <a:pt x="88" y="10"/>
                    </a:lnTo>
                    <a:lnTo>
                      <a:pt x="108" y="8"/>
                    </a:lnTo>
                    <a:lnTo>
                      <a:pt x="123" y="6"/>
                    </a:lnTo>
                    <a:lnTo>
                      <a:pt x="134" y="6"/>
                    </a:lnTo>
                    <a:lnTo>
                      <a:pt x="144" y="4"/>
                    </a:lnTo>
                    <a:lnTo>
                      <a:pt x="150" y="2"/>
                    </a:lnTo>
                    <a:lnTo>
                      <a:pt x="152" y="0"/>
                    </a:lnTo>
                    <a:lnTo>
                      <a:pt x="146" y="0"/>
                    </a:lnTo>
                    <a:lnTo>
                      <a:pt x="144" y="2"/>
                    </a:lnTo>
                    <a:lnTo>
                      <a:pt x="138" y="4"/>
                    </a:lnTo>
                    <a:lnTo>
                      <a:pt x="129" y="6"/>
                    </a:lnTo>
                    <a:lnTo>
                      <a:pt x="117" y="6"/>
                    </a:lnTo>
                    <a:lnTo>
                      <a:pt x="104" y="8"/>
                    </a:lnTo>
                    <a:lnTo>
                      <a:pt x="86" y="8"/>
                    </a:lnTo>
                    <a:lnTo>
                      <a:pt x="67" y="10"/>
                    </a:lnTo>
                    <a:lnTo>
                      <a:pt x="46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226">
                <a:extLst>
                  <a:ext uri="{FF2B5EF4-FFF2-40B4-BE49-F238E27FC236}">
                    <a16:creationId xmlns:a16="http://schemas.microsoft.com/office/drawing/2014/main" id="{FB42D46C-D3F3-4101-A9F1-B8061074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3" cy="5"/>
              </a:xfrm>
              <a:custGeom>
                <a:avLst/>
                <a:gdLst>
                  <a:gd name="T0" fmla="*/ 0 w 146"/>
                  <a:gd name="T1" fmla="*/ 10 h 10"/>
                  <a:gd name="T2" fmla="*/ 23 w 146"/>
                  <a:gd name="T3" fmla="*/ 10 h 10"/>
                  <a:gd name="T4" fmla="*/ 46 w 146"/>
                  <a:gd name="T5" fmla="*/ 10 h 10"/>
                  <a:gd name="T6" fmla="*/ 67 w 146"/>
                  <a:gd name="T7" fmla="*/ 10 h 10"/>
                  <a:gd name="T8" fmla="*/ 86 w 146"/>
                  <a:gd name="T9" fmla="*/ 8 h 10"/>
                  <a:gd name="T10" fmla="*/ 104 w 146"/>
                  <a:gd name="T11" fmla="*/ 8 h 10"/>
                  <a:gd name="T12" fmla="*/ 117 w 146"/>
                  <a:gd name="T13" fmla="*/ 6 h 10"/>
                  <a:gd name="T14" fmla="*/ 129 w 146"/>
                  <a:gd name="T15" fmla="*/ 6 h 10"/>
                  <a:gd name="T16" fmla="*/ 138 w 146"/>
                  <a:gd name="T17" fmla="*/ 4 h 10"/>
                  <a:gd name="T18" fmla="*/ 144 w 146"/>
                  <a:gd name="T19" fmla="*/ 2 h 10"/>
                  <a:gd name="T20" fmla="*/ 146 w 146"/>
                  <a:gd name="T21" fmla="*/ 0 h 10"/>
                  <a:gd name="T22" fmla="*/ 140 w 146"/>
                  <a:gd name="T23" fmla="*/ 0 h 10"/>
                  <a:gd name="T24" fmla="*/ 138 w 146"/>
                  <a:gd name="T25" fmla="*/ 2 h 10"/>
                  <a:gd name="T26" fmla="*/ 133 w 146"/>
                  <a:gd name="T27" fmla="*/ 4 h 10"/>
                  <a:gd name="T28" fmla="*/ 125 w 146"/>
                  <a:gd name="T29" fmla="*/ 4 h 10"/>
                  <a:gd name="T30" fmla="*/ 113 w 146"/>
                  <a:gd name="T31" fmla="*/ 6 h 10"/>
                  <a:gd name="T32" fmla="*/ 98 w 146"/>
                  <a:gd name="T33" fmla="*/ 8 h 10"/>
                  <a:gd name="T34" fmla="*/ 83 w 146"/>
                  <a:gd name="T35" fmla="*/ 8 h 10"/>
                  <a:gd name="T36" fmla="*/ 63 w 146"/>
                  <a:gd name="T37" fmla="*/ 10 h 10"/>
                  <a:gd name="T38" fmla="*/ 44 w 146"/>
                  <a:gd name="T39" fmla="*/ 10 h 10"/>
                  <a:gd name="T40" fmla="*/ 23 w 146"/>
                  <a:gd name="T41" fmla="*/ 10 h 10"/>
                  <a:gd name="T42" fmla="*/ 0 w 146"/>
                  <a:gd name="T43" fmla="*/ 10 h 10"/>
                  <a:gd name="T44" fmla="*/ 0 w 146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6" y="10"/>
                    </a:lnTo>
                    <a:lnTo>
                      <a:pt x="67" y="10"/>
                    </a:lnTo>
                    <a:lnTo>
                      <a:pt x="86" y="8"/>
                    </a:lnTo>
                    <a:lnTo>
                      <a:pt x="104" y="8"/>
                    </a:lnTo>
                    <a:lnTo>
                      <a:pt x="117" y="6"/>
                    </a:lnTo>
                    <a:lnTo>
                      <a:pt x="129" y="6"/>
                    </a:lnTo>
                    <a:lnTo>
                      <a:pt x="138" y="4"/>
                    </a:lnTo>
                    <a:lnTo>
                      <a:pt x="144" y="2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8" y="2"/>
                    </a:lnTo>
                    <a:lnTo>
                      <a:pt x="133" y="4"/>
                    </a:lnTo>
                    <a:lnTo>
                      <a:pt x="125" y="4"/>
                    </a:lnTo>
                    <a:lnTo>
                      <a:pt x="113" y="6"/>
                    </a:lnTo>
                    <a:lnTo>
                      <a:pt x="98" y="8"/>
                    </a:lnTo>
                    <a:lnTo>
                      <a:pt x="83" y="8"/>
                    </a:lnTo>
                    <a:lnTo>
                      <a:pt x="63" y="10"/>
                    </a:lnTo>
                    <a:lnTo>
                      <a:pt x="44" y="1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227">
                <a:extLst>
                  <a:ext uri="{FF2B5EF4-FFF2-40B4-BE49-F238E27FC236}">
                    <a16:creationId xmlns:a16="http://schemas.microsoft.com/office/drawing/2014/main" id="{2B429EA3-4925-4FB2-BF5C-B2208E6F5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70" cy="5"/>
              </a:xfrm>
              <a:custGeom>
                <a:avLst/>
                <a:gdLst>
                  <a:gd name="T0" fmla="*/ 0 w 140"/>
                  <a:gd name="T1" fmla="*/ 10 h 10"/>
                  <a:gd name="T2" fmla="*/ 23 w 140"/>
                  <a:gd name="T3" fmla="*/ 10 h 10"/>
                  <a:gd name="T4" fmla="*/ 44 w 140"/>
                  <a:gd name="T5" fmla="*/ 10 h 10"/>
                  <a:gd name="T6" fmla="*/ 63 w 140"/>
                  <a:gd name="T7" fmla="*/ 10 h 10"/>
                  <a:gd name="T8" fmla="*/ 83 w 140"/>
                  <a:gd name="T9" fmla="*/ 8 h 10"/>
                  <a:gd name="T10" fmla="*/ 98 w 140"/>
                  <a:gd name="T11" fmla="*/ 8 h 10"/>
                  <a:gd name="T12" fmla="*/ 113 w 140"/>
                  <a:gd name="T13" fmla="*/ 6 h 10"/>
                  <a:gd name="T14" fmla="*/ 125 w 140"/>
                  <a:gd name="T15" fmla="*/ 4 h 10"/>
                  <a:gd name="T16" fmla="*/ 133 w 140"/>
                  <a:gd name="T17" fmla="*/ 4 h 10"/>
                  <a:gd name="T18" fmla="*/ 138 w 140"/>
                  <a:gd name="T19" fmla="*/ 2 h 10"/>
                  <a:gd name="T20" fmla="*/ 140 w 140"/>
                  <a:gd name="T21" fmla="*/ 0 h 10"/>
                  <a:gd name="T22" fmla="*/ 134 w 140"/>
                  <a:gd name="T23" fmla="*/ 0 h 10"/>
                  <a:gd name="T24" fmla="*/ 133 w 140"/>
                  <a:gd name="T25" fmla="*/ 2 h 10"/>
                  <a:gd name="T26" fmla="*/ 127 w 140"/>
                  <a:gd name="T27" fmla="*/ 4 h 10"/>
                  <a:gd name="T28" fmla="*/ 119 w 140"/>
                  <a:gd name="T29" fmla="*/ 4 h 10"/>
                  <a:gd name="T30" fmla="*/ 108 w 140"/>
                  <a:gd name="T31" fmla="*/ 6 h 10"/>
                  <a:gd name="T32" fmla="*/ 94 w 140"/>
                  <a:gd name="T33" fmla="*/ 8 h 10"/>
                  <a:gd name="T34" fmla="*/ 79 w 140"/>
                  <a:gd name="T35" fmla="*/ 8 h 10"/>
                  <a:gd name="T36" fmla="*/ 61 w 140"/>
                  <a:gd name="T37" fmla="*/ 8 h 10"/>
                  <a:gd name="T38" fmla="*/ 42 w 140"/>
                  <a:gd name="T39" fmla="*/ 10 h 10"/>
                  <a:gd name="T40" fmla="*/ 21 w 140"/>
                  <a:gd name="T41" fmla="*/ 10 h 10"/>
                  <a:gd name="T42" fmla="*/ 0 w 140"/>
                  <a:gd name="T43" fmla="*/ 10 h 10"/>
                  <a:gd name="T44" fmla="*/ 0 w 1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23" y="10"/>
                    </a:lnTo>
                    <a:lnTo>
                      <a:pt x="44" y="10"/>
                    </a:lnTo>
                    <a:lnTo>
                      <a:pt x="63" y="1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113" y="6"/>
                    </a:lnTo>
                    <a:lnTo>
                      <a:pt x="125" y="4"/>
                    </a:lnTo>
                    <a:lnTo>
                      <a:pt x="133" y="4"/>
                    </a:lnTo>
                    <a:lnTo>
                      <a:pt x="138" y="2"/>
                    </a:lnTo>
                    <a:lnTo>
                      <a:pt x="140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27" y="4"/>
                    </a:lnTo>
                    <a:lnTo>
                      <a:pt x="119" y="4"/>
                    </a:lnTo>
                    <a:lnTo>
                      <a:pt x="108" y="6"/>
                    </a:lnTo>
                    <a:lnTo>
                      <a:pt x="94" y="8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228">
                <a:extLst>
                  <a:ext uri="{FF2B5EF4-FFF2-40B4-BE49-F238E27FC236}">
                    <a16:creationId xmlns:a16="http://schemas.microsoft.com/office/drawing/2014/main" id="{AD0D0D35-CBDC-4C68-BC6A-E32076E81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7" cy="5"/>
              </a:xfrm>
              <a:custGeom>
                <a:avLst/>
                <a:gdLst>
                  <a:gd name="T0" fmla="*/ 0 w 134"/>
                  <a:gd name="T1" fmla="*/ 10 h 10"/>
                  <a:gd name="T2" fmla="*/ 21 w 134"/>
                  <a:gd name="T3" fmla="*/ 10 h 10"/>
                  <a:gd name="T4" fmla="*/ 42 w 134"/>
                  <a:gd name="T5" fmla="*/ 10 h 10"/>
                  <a:gd name="T6" fmla="*/ 61 w 134"/>
                  <a:gd name="T7" fmla="*/ 8 h 10"/>
                  <a:gd name="T8" fmla="*/ 79 w 134"/>
                  <a:gd name="T9" fmla="*/ 8 h 10"/>
                  <a:gd name="T10" fmla="*/ 94 w 134"/>
                  <a:gd name="T11" fmla="*/ 8 h 10"/>
                  <a:gd name="T12" fmla="*/ 108 w 134"/>
                  <a:gd name="T13" fmla="*/ 6 h 10"/>
                  <a:gd name="T14" fmla="*/ 119 w 134"/>
                  <a:gd name="T15" fmla="*/ 4 h 10"/>
                  <a:gd name="T16" fmla="*/ 127 w 134"/>
                  <a:gd name="T17" fmla="*/ 4 h 10"/>
                  <a:gd name="T18" fmla="*/ 133 w 134"/>
                  <a:gd name="T19" fmla="*/ 2 h 10"/>
                  <a:gd name="T20" fmla="*/ 134 w 134"/>
                  <a:gd name="T21" fmla="*/ 0 h 10"/>
                  <a:gd name="T22" fmla="*/ 129 w 134"/>
                  <a:gd name="T23" fmla="*/ 0 h 10"/>
                  <a:gd name="T24" fmla="*/ 127 w 134"/>
                  <a:gd name="T25" fmla="*/ 2 h 10"/>
                  <a:gd name="T26" fmla="*/ 121 w 134"/>
                  <a:gd name="T27" fmla="*/ 4 h 10"/>
                  <a:gd name="T28" fmla="*/ 113 w 134"/>
                  <a:gd name="T29" fmla="*/ 4 h 10"/>
                  <a:gd name="T30" fmla="*/ 104 w 134"/>
                  <a:gd name="T31" fmla="*/ 6 h 10"/>
                  <a:gd name="T32" fmla="*/ 90 w 134"/>
                  <a:gd name="T33" fmla="*/ 6 h 10"/>
                  <a:gd name="T34" fmla="*/ 75 w 134"/>
                  <a:gd name="T35" fmla="*/ 8 h 10"/>
                  <a:gd name="T36" fmla="*/ 58 w 134"/>
                  <a:gd name="T37" fmla="*/ 8 h 10"/>
                  <a:gd name="T38" fmla="*/ 40 w 134"/>
                  <a:gd name="T39" fmla="*/ 10 h 10"/>
                  <a:gd name="T40" fmla="*/ 21 w 134"/>
                  <a:gd name="T41" fmla="*/ 10 h 10"/>
                  <a:gd name="T42" fmla="*/ 0 w 134"/>
                  <a:gd name="T43" fmla="*/ 10 h 10"/>
                  <a:gd name="T44" fmla="*/ 0 w 134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2" y="10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8"/>
                    </a:lnTo>
                    <a:lnTo>
                      <a:pt x="108" y="6"/>
                    </a:lnTo>
                    <a:lnTo>
                      <a:pt x="119" y="4"/>
                    </a:lnTo>
                    <a:lnTo>
                      <a:pt x="127" y="4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29" y="0"/>
                    </a:lnTo>
                    <a:lnTo>
                      <a:pt x="127" y="2"/>
                    </a:lnTo>
                    <a:lnTo>
                      <a:pt x="121" y="4"/>
                    </a:lnTo>
                    <a:lnTo>
                      <a:pt x="113" y="4"/>
                    </a:lnTo>
                    <a:lnTo>
                      <a:pt x="104" y="6"/>
                    </a:lnTo>
                    <a:lnTo>
                      <a:pt x="90" y="6"/>
                    </a:lnTo>
                    <a:lnTo>
                      <a:pt x="75" y="8"/>
                    </a:lnTo>
                    <a:lnTo>
                      <a:pt x="58" y="8"/>
                    </a:lnTo>
                    <a:lnTo>
                      <a:pt x="40" y="10"/>
                    </a:lnTo>
                    <a:lnTo>
                      <a:pt x="21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229">
                <a:extLst>
                  <a:ext uri="{FF2B5EF4-FFF2-40B4-BE49-F238E27FC236}">
                    <a16:creationId xmlns:a16="http://schemas.microsoft.com/office/drawing/2014/main" id="{6C36B502-09E2-490C-BB40-80E4DE007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4" cy="5"/>
              </a:xfrm>
              <a:custGeom>
                <a:avLst/>
                <a:gdLst>
                  <a:gd name="T0" fmla="*/ 0 w 129"/>
                  <a:gd name="T1" fmla="*/ 10 h 10"/>
                  <a:gd name="T2" fmla="*/ 21 w 129"/>
                  <a:gd name="T3" fmla="*/ 10 h 10"/>
                  <a:gd name="T4" fmla="*/ 40 w 129"/>
                  <a:gd name="T5" fmla="*/ 10 h 10"/>
                  <a:gd name="T6" fmla="*/ 58 w 129"/>
                  <a:gd name="T7" fmla="*/ 8 h 10"/>
                  <a:gd name="T8" fmla="*/ 75 w 129"/>
                  <a:gd name="T9" fmla="*/ 8 h 10"/>
                  <a:gd name="T10" fmla="*/ 90 w 129"/>
                  <a:gd name="T11" fmla="*/ 6 h 10"/>
                  <a:gd name="T12" fmla="*/ 104 w 129"/>
                  <a:gd name="T13" fmla="*/ 6 h 10"/>
                  <a:gd name="T14" fmla="*/ 113 w 129"/>
                  <a:gd name="T15" fmla="*/ 4 h 10"/>
                  <a:gd name="T16" fmla="*/ 121 w 129"/>
                  <a:gd name="T17" fmla="*/ 4 h 10"/>
                  <a:gd name="T18" fmla="*/ 127 w 129"/>
                  <a:gd name="T19" fmla="*/ 2 h 10"/>
                  <a:gd name="T20" fmla="*/ 129 w 129"/>
                  <a:gd name="T21" fmla="*/ 0 h 10"/>
                  <a:gd name="T22" fmla="*/ 123 w 129"/>
                  <a:gd name="T23" fmla="*/ 0 h 10"/>
                  <a:gd name="T24" fmla="*/ 121 w 129"/>
                  <a:gd name="T25" fmla="*/ 2 h 10"/>
                  <a:gd name="T26" fmla="*/ 115 w 129"/>
                  <a:gd name="T27" fmla="*/ 4 h 10"/>
                  <a:gd name="T28" fmla="*/ 106 w 129"/>
                  <a:gd name="T29" fmla="*/ 4 h 10"/>
                  <a:gd name="T30" fmla="*/ 94 w 129"/>
                  <a:gd name="T31" fmla="*/ 6 h 10"/>
                  <a:gd name="T32" fmla="*/ 79 w 129"/>
                  <a:gd name="T33" fmla="*/ 8 h 10"/>
                  <a:gd name="T34" fmla="*/ 61 w 129"/>
                  <a:gd name="T35" fmla="*/ 8 h 10"/>
                  <a:gd name="T36" fmla="*/ 42 w 129"/>
                  <a:gd name="T37" fmla="*/ 8 h 10"/>
                  <a:gd name="T38" fmla="*/ 21 w 129"/>
                  <a:gd name="T39" fmla="*/ 8 h 10"/>
                  <a:gd name="T40" fmla="*/ 0 w 129"/>
                  <a:gd name="T41" fmla="*/ 10 h 10"/>
                  <a:gd name="T42" fmla="*/ 0 w 129"/>
                  <a:gd name="T4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9" h="10">
                    <a:moveTo>
                      <a:pt x="0" y="10"/>
                    </a:moveTo>
                    <a:lnTo>
                      <a:pt x="21" y="10"/>
                    </a:lnTo>
                    <a:lnTo>
                      <a:pt x="40" y="10"/>
                    </a:lnTo>
                    <a:lnTo>
                      <a:pt x="58" y="8"/>
                    </a:lnTo>
                    <a:lnTo>
                      <a:pt x="75" y="8"/>
                    </a:lnTo>
                    <a:lnTo>
                      <a:pt x="90" y="6"/>
                    </a:lnTo>
                    <a:lnTo>
                      <a:pt x="104" y="6"/>
                    </a:lnTo>
                    <a:lnTo>
                      <a:pt x="113" y="4"/>
                    </a:lnTo>
                    <a:lnTo>
                      <a:pt x="121" y="4"/>
                    </a:lnTo>
                    <a:lnTo>
                      <a:pt x="127" y="2"/>
                    </a:lnTo>
                    <a:lnTo>
                      <a:pt x="129" y="0"/>
                    </a:lnTo>
                    <a:lnTo>
                      <a:pt x="123" y="0"/>
                    </a:lnTo>
                    <a:lnTo>
                      <a:pt x="121" y="2"/>
                    </a:lnTo>
                    <a:lnTo>
                      <a:pt x="115" y="4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79" y="8"/>
                    </a:lnTo>
                    <a:lnTo>
                      <a:pt x="61" y="8"/>
                    </a:lnTo>
                    <a:lnTo>
                      <a:pt x="42" y="8"/>
                    </a:lnTo>
                    <a:lnTo>
                      <a:pt x="21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230">
                <a:extLst>
                  <a:ext uri="{FF2B5EF4-FFF2-40B4-BE49-F238E27FC236}">
                    <a16:creationId xmlns:a16="http://schemas.microsoft.com/office/drawing/2014/main" id="{FB6EB59E-2E3D-440B-80A7-5F31931AF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1" cy="5"/>
              </a:xfrm>
              <a:custGeom>
                <a:avLst/>
                <a:gdLst>
                  <a:gd name="T0" fmla="*/ 0 w 123"/>
                  <a:gd name="T1" fmla="*/ 10 h 10"/>
                  <a:gd name="T2" fmla="*/ 21 w 123"/>
                  <a:gd name="T3" fmla="*/ 8 h 10"/>
                  <a:gd name="T4" fmla="*/ 42 w 123"/>
                  <a:gd name="T5" fmla="*/ 8 h 10"/>
                  <a:gd name="T6" fmla="*/ 61 w 123"/>
                  <a:gd name="T7" fmla="*/ 8 h 10"/>
                  <a:gd name="T8" fmla="*/ 79 w 123"/>
                  <a:gd name="T9" fmla="*/ 8 h 10"/>
                  <a:gd name="T10" fmla="*/ 94 w 123"/>
                  <a:gd name="T11" fmla="*/ 6 h 10"/>
                  <a:gd name="T12" fmla="*/ 106 w 123"/>
                  <a:gd name="T13" fmla="*/ 4 h 10"/>
                  <a:gd name="T14" fmla="*/ 115 w 123"/>
                  <a:gd name="T15" fmla="*/ 4 h 10"/>
                  <a:gd name="T16" fmla="*/ 121 w 123"/>
                  <a:gd name="T17" fmla="*/ 2 h 10"/>
                  <a:gd name="T18" fmla="*/ 123 w 123"/>
                  <a:gd name="T19" fmla="*/ 0 h 10"/>
                  <a:gd name="T20" fmla="*/ 117 w 123"/>
                  <a:gd name="T21" fmla="*/ 0 h 10"/>
                  <a:gd name="T22" fmla="*/ 115 w 123"/>
                  <a:gd name="T23" fmla="*/ 2 h 10"/>
                  <a:gd name="T24" fmla="*/ 109 w 123"/>
                  <a:gd name="T25" fmla="*/ 4 h 10"/>
                  <a:gd name="T26" fmla="*/ 102 w 123"/>
                  <a:gd name="T27" fmla="*/ 4 h 10"/>
                  <a:gd name="T28" fmla="*/ 90 w 123"/>
                  <a:gd name="T29" fmla="*/ 6 h 10"/>
                  <a:gd name="T30" fmla="*/ 75 w 123"/>
                  <a:gd name="T31" fmla="*/ 6 h 10"/>
                  <a:gd name="T32" fmla="*/ 59 w 123"/>
                  <a:gd name="T33" fmla="*/ 8 h 10"/>
                  <a:gd name="T34" fmla="*/ 40 w 123"/>
                  <a:gd name="T35" fmla="*/ 8 h 10"/>
                  <a:gd name="T36" fmla="*/ 21 w 123"/>
                  <a:gd name="T37" fmla="*/ 8 h 10"/>
                  <a:gd name="T38" fmla="*/ 0 w 123"/>
                  <a:gd name="T39" fmla="*/ 8 h 10"/>
                  <a:gd name="T40" fmla="*/ 0 w 123"/>
                  <a:gd name="T4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0">
                    <a:moveTo>
                      <a:pt x="0" y="10"/>
                    </a:moveTo>
                    <a:lnTo>
                      <a:pt x="21" y="8"/>
                    </a:lnTo>
                    <a:lnTo>
                      <a:pt x="42" y="8"/>
                    </a:lnTo>
                    <a:lnTo>
                      <a:pt x="61" y="8"/>
                    </a:lnTo>
                    <a:lnTo>
                      <a:pt x="79" y="8"/>
                    </a:lnTo>
                    <a:lnTo>
                      <a:pt x="94" y="6"/>
                    </a:lnTo>
                    <a:lnTo>
                      <a:pt x="106" y="4"/>
                    </a:lnTo>
                    <a:lnTo>
                      <a:pt x="115" y="4"/>
                    </a:lnTo>
                    <a:lnTo>
                      <a:pt x="121" y="2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15" y="2"/>
                    </a:lnTo>
                    <a:lnTo>
                      <a:pt x="109" y="4"/>
                    </a:lnTo>
                    <a:lnTo>
                      <a:pt x="102" y="4"/>
                    </a:lnTo>
                    <a:lnTo>
                      <a:pt x="90" y="6"/>
                    </a:lnTo>
                    <a:lnTo>
                      <a:pt x="75" y="6"/>
                    </a:lnTo>
                    <a:lnTo>
                      <a:pt x="59" y="8"/>
                    </a:lnTo>
                    <a:lnTo>
                      <a:pt x="40" y="8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231">
                <a:extLst>
                  <a:ext uri="{FF2B5EF4-FFF2-40B4-BE49-F238E27FC236}">
                    <a16:creationId xmlns:a16="http://schemas.microsoft.com/office/drawing/2014/main" id="{2FA6AFBA-4D4F-400C-834C-00AA3932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9" cy="4"/>
              </a:xfrm>
              <a:custGeom>
                <a:avLst/>
                <a:gdLst>
                  <a:gd name="T0" fmla="*/ 0 w 117"/>
                  <a:gd name="T1" fmla="*/ 8 h 8"/>
                  <a:gd name="T2" fmla="*/ 21 w 117"/>
                  <a:gd name="T3" fmla="*/ 8 h 8"/>
                  <a:gd name="T4" fmla="*/ 40 w 117"/>
                  <a:gd name="T5" fmla="*/ 8 h 8"/>
                  <a:gd name="T6" fmla="*/ 59 w 117"/>
                  <a:gd name="T7" fmla="*/ 8 h 8"/>
                  <a:gd name="T8" fmla="*/ 75 w 117"/>
                  <a:gd name="T9" fmla="*/ 6 h 8"/>
                  <a:gd name="T10" fmla="*/ 90 w 117"/>
                  <a:gd name="T11" fmla="*/ 6 h 8"/>
                  <a:gd name="T12" fmla="*/ 102 w 117"/>
                  <a:gd name="T13" fmla="*/ 4 h 8"/>
                  <a:gd name="T14" fmla="*/ 109 w 117"/>
                  <a:gd name="T15" fmla="*/ 4 h 8"/>
                  <a:gd name="T16" fmla="*/ 115 w 117"/>
                  <a:gd name="T17" fmla="*/ 2 h 8"/>
                  <a:gd name="T18" fmla="*/ 117 w 117"/>
                  <a:gd name="T19" fmla="*/ 0 h 8"/>
                  <a:gd name="T20" fmla="*/ 111 w 117"/>
                  <a:gd name="T21" fmla="*/ 0 h 8"/>
                  <a:gd name="T22" fmla="*/ 109 w 117"/>
                  <a:gd name="T23" fmla="*/ 2 h 8"/>
                  <a:gd name="T24" fmla="*/ 104 w 117"/>
                  <a:gd name="T25" fmla="*/ 4 h 8"/>
                  <a:gd name="T26" fmla="*/ 96 w 117"/>
                  <a:gd name="T27" fmla="*/ 4 h 8"/>
                  <a:gd name="T28" fmla="*/ 84 w 117"/>
                  <a:gd name="T29" fmla="*/ 6 h 8"/>
                  <a:gd name="T30" fmla="*/ 71 w 117"/>
                  <a:gd name="T31" fmla="*/ 6 h 8"/>
                  <a:gd name="T32" fmla="*/ 56 w 117"/>
                  <a:gd name="T33" fmla="*/ 8 h 8"/>
                  <a:gd name="T34" fmla="*/ 38 w 117"/>
                  <a:gd name="T35" fmla="*/ 8 h 8"/>
                  <a:gd name="T36" fmla="*/ 19 w 117"/>
                  <a:gd name="T37" fmla="*/ 8 h 8"/>
                  <a:gd name="T38" fmla="*/ 0 w 117"/>
                  <a:gd name="T39" fmla="*/ 8 h 8"/>
                  <a:gd name="T40" fmla="*/ 0 w 117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8">
                    <a:moveTo>
                      <a:pt x="0" y="8"/>
                    </a:moveTo>
                    <a:lnTo>
                      <a:pt x="21" y="8"/>
                    </a:lnTo>
                    <a:lnTo>
                      <a:pt x="40" y="8"/>
                    </a:lnTo>
                    <a:lnTo>
                      <a:pt x="59" y="8"/>
                    </a:lnTo>
                    <a:lnTo>
                      <a:pt x="75" y="6"/>
                    </a:lnTo>
                    <a:lnTo>
                      <a:pt x="90" y="6"/>
                    </a:lnTo>
                    <a:lnTo>
                      <a:pt x="102" y="4"/>
                    </a:lnTo>
                    <a:lnTo>
                      <a:pt x="109" y="4"/>
                    </a:lnTo>
                    <a:lnTo>
                      <a:pt x="115" y="2"/>
                    </a:lnTo>
                    <a:lnTo>
                      <a:pt x="117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4" y="4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1" y="6"/>
                    </a:lnTo>
                    <a:lnTo>
                      <a:pt x="56" y="8"/>
                    </a:lnTo>
                    <a:lnTo>
                      <a:pt x="38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232">
                <a:extLst>
                  <a:ext uri="{FF2B5EF4-FFF2-40B4-BE49-F238E27FC236}">
                    <a16:creationId xmlns:a16="http://schemas.microsoft.com/office/drawing/2014/main" id="{86546554-484F-435C-BFBA-7362B31F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6" cy="4"/>
              </a:xfrm>
              <a:custGeom>
                <a:avLst/>
                <a:gdLst>
                  <a:gd name="T0" fmla="*/ 0 w 111"/>
                  <a:gd name="T1" fmla="*/ 8 h 8"/>
                  <a:gd name="T2" fmla="*/ 19 w 111"/>
                  <a:gd name="T3" fmla="*/ 8 h 8"/>
                  <a:gd name="T4" fmla="*/ 38 w 111"/>
                  <a:gd name="T5" fmla="*/ 8 h 8"/>
                  <a:gd name="T6" fmla="*/ 56 w 111"/>
                  <a:gd name="T7" fmla="*/ 8 h 8"/>
                  <a:gd name="T8" fmla="*/ 71 w 111"/>
                  <a:gd name="T9" fmla="*/ 6 h 8"/>
                  <a:gd name="T10" fmla="*/ 84 w 111"/>
                  <a:gd name="T11" fmla="*/ 6 h 8"/>
                  <a:gd name="T12" fmla="*/ 96 w 111"/>
                  <a:gd name="T13" fmla="*/ 4 h 8"/>
                  <a:gd name="T14" fmla="*/ 104 w 111"/>
                  <a:gd name="T15" fmla="*/ 4 h 8"/>
                  <a:gd name="T16" fmla="*/ 109 w 111"/>
                  <a:gd name="T17" fmla="*/ 2 h 8"/>
                  <a:gd name="T18" fmla="*/ 111 w 111"/>
                  <a:gd name="T19" fmla="*/ 0 h 8"/>
                  <a:gd name="T20" fmla="*/ 106 w 111"/>
                  <a:gd name="T21" fmla="*/ 0 h 8"/>
                  <a:gd name="T22" fmla="*/ 104 w 111"/>
                  <a:gd name="T23" fmla="*/ 2 h 8"/>
                  <a:gd name="T24" fmla="*/ 98 w 111"/>
                  <a:gd name="T25" fmla="*/ 2 h 8"/>
                  <a:gd name="T26" fmla="*/ 90 w 111"/>
                  <a:gd name="T27" fmla="*/ 4 h 8"/>
                  <a:gd name="T28" fmla="*/ 81 w 111"/>
                  <a:gd name="T29" fmla="*/ 6 h 8"/>
                  <a:gd name="T30" fmla="*/ 67 w 111"/>
                  <a:gd name="T31" fmla="*/ 6 h 8"/>
                  <a:gd name="T32" fmla="*/ 54 w 111"/>
                  <a:gd name="T33" fmla="*/ 6 h 8"/>
                  <a:gd name="T34" fmla="*/ 36 w 111"/>
                  <a:gd name="T35" fmla="*/ 8 h 8"/>
                  <a:gd name="T36" fmla="*/ 19 w 111"/>
                  <a:gd name="T37" fmla="*/ 8 h 8"/>
                  <a:gd name="T38" fmla="*/ 0 w 111"/>
                  <a:gd name="T39" fmla="*/ 8 h 8"/>
                  <a:gd name="T40" fmla="*/ 0 w 111"/>
                  <a:gd name="T4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8"/>
                    </a:lnTo>
                    <a:lnTo>
                      <a:pt x="56" y="8"/>
                    </a:lnTo>
                    <a:lnTo>
                      <a:pt x="71" y="6"/>
                    </a:lnTo>
                    <a:lnTo>
                      <a:pt x="84" y="6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09" y="2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98" y="2"/>
                    </a:lnTo>
                    <a:lnTo>
                      <a:pt x="90" y="4"/>
                    </a:lnTo>
                    <a:lnTo>
                      <a:pt x="81" y="6"/>
                    </a:lnTo>
                    <a:lnTo>
                      <a:pt x="67" y="6"/>
                    </a:lnTo>
                    <a:lnTo>
                      <a:pt x="54" y="6"/>
                    </a:lnTo>
                    <a:lnTo>
                      <a:pt x="36" y="8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33">
                <a:extLst>
                  <a:ext uri="{FF2B5EF4-FFF2-40B4-BE49-F238E27FC236}">
                    <a16:creationId xmlns:a16="http://schemas.microsoft.com/office/drawing/2014/main" id="{4F7FB6AC-9621-474B-A159-31054221F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3" cy="4"/>
              </a:xfrm>
              <a:custGeom>
                <a:avLst/>
                <a:gdLst>
                  <a:gd name="T0" fmla="*/ 0 w 106"/>
                  <a:gd name="T1" fmla="*/ 8 h 8"/>
                  <a:gd name="T2" fmla="*/ 19 w 106"/>
                  <a:gd name="T3" fmla="*/ 8 h 8"/>
                  <a:gd name="T4" fmla="*/ 36 w 106"/>
                  <a:gd name="T5" fmla="*/ 8 h 8"/>
                  <a:gd name="T6" fmla="*/ 54 w 106"/>
                  <a:gd name="T7" fmla="*/ 6 h 8"/>
                  <a:gd name="T8" fmla="*/ 67 w 106"/>
                  <a:gd name="T9" fmla="*/ 6 h 8"/>
                  <a:gd name="T10" fmla="*/ 81 w 106"/>
                  <a:gd name="T11" fmla="*/ 6 h 8"/>
                  <a:gd name="T12" fmla="*/ 90 w 106"/>
                  <a:gd name="T13" fmla="*/ 4 h 8"/>
                  <a:gd name="T14" fmla="*/ 98 w 106"/>
                  <a:gd name="T15" fmla="*/ 2 h 8"/>
                  <a:gd name="T16" fmla="*/ 104 w 106"/>
                  <a:gd name="T17" fmla="*/ 2 h 8"/>
                  <a:gd name="T18" fmla="*/ 106 w 106"/>
                  <a:gd name="T19" fmla="*/ 0 h 8"/>
                  <a:gd name="T20" fmla="*/ 100 w 106"/>
                  <a:gd name="T21" fmla="*/ 0 h 8"/>
                  <a:gd name="T22" fmla="*/ 98 w 106"/>
                  <a:gd name="T23" fmla="*/ 2 h 8"/>
                  <a:gd name="T24" fmla="*/ 92 w 106"/>
                  <a:gd name="T25" fmla="*/ 4 h 8"/>
                  <a:gd name="T26" fmla="*/ 83 w 106"/>
                  <a:gd name="T27" fmla="*/ 4 h 8"/>
                  <a:gd name="T28" fmla="*/ 71 w 106"/>
                  <a:gd name="T29" fmla="*/ 6 h 8"/>
                  <a:gd name="T30" fmla="*/ 56 w 106"/>
                  <a:gd name="T31" fmla="*/ 6 h 8"/>
                  <a:gd name="T32" fmla="*/ 38 w 106"/>
                  <a:gd name="T33" fmla="*/ 6 h 8"/>
                  <a:gd name="T34" fmla="*/ 19 w 106"/>
                  <a:gd name="T35" fmla="*/ 8 h 8"/>
                  <a:gd name="T36" fmla="*/ 0 w 106"/>
                  <a:gd name="T37" fmla="*/ 8 h 8"/>
                  <a:gd name="T38" fmla="*/ 0 w 106"/>
                  <a:gd name="T3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8">
                    <a:moveTo>
                      <a:pt x="0" y="8"/>
                    </a:moveTo>
                    <a:lnTo>
                      <a:pt x="19" y="8"/>
                    </a:lnTo>
                    <a:lnTo>
                      <a:pt x="36" y="8"/>
                    </a:lnTo>
                    <a:lnTo>
                      <a:pt x="54" y="6"/>
                    </a:lnTo>
                    <a:lnTo>
                      <a:pt x="67" y="6"/>
                    </a:lnTo>
                    <a:lnTo>
                      <a:pt x="81" y="6"/>
                    </a:lnTo>
                    <a:lnTo>
                      <a:pt x="90" y="4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2"/>
                    </a:lnTo>
                    <a:lnTo>
                      <a:pt x="92" y="4"/>
                    </a:lnTo>
                    <a:lnTo>
                      <a:pt x="83" y="4"/>
                    </a:lnTo>
                    <a:lnTo>
                      <a:pt x="71" y="6"/>
                    </a:lnTo>
                    <a:lnTo>
                      <a:pt x="56" y="6"/>
                    </a:lnTo>
                    <a:lnTo>
                      <a:pt x="38" y="6"/>
                    </a:lnTo>
                    <a:lnTo>
                      <a:pt x="19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34">
                <a:extLst>
                  <a:ext uri="{FF2B5EF4-FFF2-40B4-BE49-F238E27FC236}">
                    <a16:creationId xmlns:a16="http://schemas.microsoft.com/office/drawing/2014/main" id="{29E35E74-DAAB-4F8F-91E7-365CC5CD1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50" cy="4"/>
              </a:xfrm>
              <a:custGeom>
                <a:avLst/>
                <a:gdLst>
                  <a:gd name="T0" fmla="*/ 0 w 100"/>
                  <a:gd name="T1" fmla="*/ 8 h 8"/>
                  <a:gd name="T2" fmla="*/ 19 w 100"/>
                  <a:gd name="T3" fmla="*/ 8 h 8"/>
                  <a:gd name="T4" fmla="*/ 38 w 100"/>
                  <a:gd name="T5" fmla="*/ 6 h 8"/>
                  <a:gd name="T6" fmla="*/ 56 w 100"/>
                  <a:gd name="T7" fmla="*/ 6 h 8"/>
                  <a:gd name="T8" fmla="*/ 71 w 100"/>
                  <a:gd name="T9" fmla="*/ 6 h 8"/>
                  <a:gd name="T10" fmla="*/ 83 w 100"/>
                  <a:gd name="T11" fmla="*/ 4 h 8"/>
                  <a:gd name="T12" fmla="*/ 92 w 100"/>
                  <a:gd name="T13" fmla="*/ 4 h 8"/>
                  <a:gd name="T14" fmla="*/ 98 w 100"/>
                  <a:gd name="T15" fmla="*/ 2 h 8"/>
                  <a:gd name="T16" fmla="*/ 100 w 100"/>
                  <a:gd name="T17" fmla="*/ 0 h 8"/>
                  <a:gd name="T18" fmla="*/ 94 w 100"/>
                  <a:gd name="T19" fmla="*/ 0 h 8"/>
                  <a:gd name="T20" fmla="*/ 92 w 100"/>
                  <a:gd name="T21" fmla="*/ 2 h 8"/>
                  <a:gd name="T22" fmla="*/ 86 w 100"/>
                  <a:gd name="T23" fmla="*/ 2 h 8"/>
                  <a:gd name="T24" fmla="*/ 77 w 100"/>
                  <a:gd name="T25" fmla="*/ 4 h 8"/>
                  <a:gd name="T26" fmla="*/ 65 w 100"/>
                  <a:gd name="T27" fmla="*/ 6 h 8"/>
                  <a:gd name="T28" fmla="*/ 52 w 100"/>
                  <a:gd name="T29" fmla="*/ 6 h 8"/>
                  <a:gd name="T30" fmla="*/ 36 w 100"/>
                  <a:gd name="T31" fmla="*/ 6 h 8"/>
                  <a:gd name="T32" fmla="*/ 19 w 100"/>
                  <a:gd name="T33" fmla="*/ 6 h 8"/>
                  <a:gd name="T34" fmla="*/ 0 w 100"/>
                  <a:gd name="T35" fmla="*/ 6 h 8"/>
                  <a:gd name="T36" fmla="*/ 0 w 100"/>
                  <a:gd name="T3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">
                    <a:moveTo>
                      <a:pt x="0" y="8"/>
                    </a:moveTo>
                    <a:lnTo>
                      <a:pt x="19" y="8"/>
                    </a:lnTo>
                    <a:lnTo>
                      <a:pt x="38" y="6"/>
                    </a:lnTo>
                    <a:lnTo>
                      <a:pt x="56" y="6"/>
                    </a:lnTo>
                    <a:lnTo>
                      <a:pt x="71" y="6"/>
                    </a:lnTo>
                    <a:lnTo>
                      <a:pt x="83" y="4"/>
                    </a:lnTo>
                    <a:lnTo>
                      <a:pt x="92" y="4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6" y="2"/>
                    </a:lnTo>
                    <a:lnTo>
                      <a:pt x="77" y="4"/>
                    </a:lnTo>
                    <a:lnTo>
                      <a:pt x="65" y="6"/>
                    </a:lnTo>
                    <a:lnTo>
                      <a:pt x="52" y="6"/>
                    </a:lnTo>
                    <a:lnTo>
                      <a:pt x="36" y="6"/>
                    </a:lnTo>
                    <a:lnTo>
                      <a:pt x="19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35">
                <a:extLst>
                  <a:ext uri="{FF2B5EF4-FFF2-40B4-BE49-F238E27FC236}">
                    <a16:creationId xmlns:a16="http://schemas.microsoft.com/office/drawing/2014/main" id="{54909A2A-EF43-4FA5-BD21-B7B7991B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7" cy="3"/>
              </a:xfrm>
              <a:custGeom>
                <a:avLst/>
                <a:gdLst>
                  <a:gd name="T0" fmla="*/ 0 w 94"/>
                  <a:gd name="T1" fmla="*/ 6 h 6"/>
                  <a:gd name="T2" fmla="*/ 19 w 94"/>
                  <a:gd name="T3" fmla="*/ 6 h 6"/>
                  <a:gd name="T4" fmla="*/ 36 w 94"/>
                  <a:gd name="T5" fmla="*/ 6 h 6"/>
                  <a:gd name="T6" fmla="*/ 52 w 94"/>
                  <a:gd name="T7" fmla="*/ 6 h 6"/>
                  <a:gd name="T8" fmla="*/ 65 w 94"/>
                  <a:gd name="T9" fmla="*/ 6 h 6"/>
                  <a:gd name="T10" fmla="*/ 77 w 94"/>
                  <a:gd name="T11" fmla="*/ 4 h 6"/>
                  <a:gd name="T12" fmla="*/ 86 w 94"/>
                  <a:gd name="T13" fmla="*/ 2 h 6"/>
                  <a:gd name="T14" fmla="*/ 92 w 94"/>
                  <a:gd name="T15" fmla="*/ 2 h 6"/>
                  <a:gd name="T16" fmla="*/ 94 w 94"/>
                  <a:gd name="T17" fmla="*/ 0 h 6"/>
                  <a:gd name="T18" fmla="*/ 88 w 94"/>
                  <a:gd name="T19" fmla="*/ 0 h 6"/>
                  <a:gd name="T20" fmla="*/ 86 w 94"/>
                  <a:gd name="T21" fmla="*/ 2 h 6"/>
                  <a:gd name="T22" fmla="*/ 81 w 94"/>
                  <a:gd name="T23" fmla="*/ 2 h 6"/>
                  <a:gd name="T24" fmla="*/ 73 w 94"/>
                  <a:gd name="T25" fmla="*/ 4 h 6"/>
                  <a:gd name="T26" fmla="*/ 61 w 94"/>
                  <a:gd name="T27" fmla="*/ 4 h 6"/>
                  <a:gd name="T28" fmla="*/ 50 w 94"/>
                  <a:gd name="T29" fmla="*/ 6 h 6"/>
                  <a:gd name="T30" fmla="*/ 34 w 94"/>
                  <a:gd name="T31" fmla="*/ 6 h 6"/>
                  <a:gd name="T32" fmla="*/ 17 w 94"/>
                  <a:gd name="T33" fmla="*/ 6 h 6"/>
                  <a:gd name="T34" fmla="*/ 0 w 94"/>
                  <a:gd name="T35" fmla="*/ 6 h 6"/>
                  <a:gd name="T36" fmla="*/ 0 w 94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6">
                    <a:moveTo>
                      <a:pt x="0" y="6"/>
                    </a:moveTo>
                    <a:lnTo>
                      <a:pt x="19" y="6"/>
                    </a:lnTo>
                    <a:lnTo>
                      <a:pt x="36" y="6"/>
                    </a:lnTo>
                    <a:lnTo>
                      <a:pt x="52" y="6"/>
                    </a:lnTo>
                    <a:lnTo>
                      <a:pt x="65" y="6"/>
                    </a:lnTo>
                    <a:lnTo>
                      <a:pt x="77" y="4"/>
                    </a:lnTo>
                    <a:lnTo>
                      <a:pt x="86" y="2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1" y="2"/>
                    </a:lnTo>
                    <a:lnTo>
                      <a:pt x="73" y="4"/>
                    </a:lnTo>
                    <a:lnTo>
                      <a:pt x="61" y="4"/>
                    </a:lnTo>
                    <a:lnTo>
                      <a:pt x="50" y="6"/>
                    </a:lnTo>
                    <a:lnTo>
                      <a:pt x="34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236">
                <a:extLst>
                  <a:ext uri="{FF2B5EF4-FFF2-40B4-BE49-F238E27FC236}">
                    <a16:creationId xmlns:a16="http://schemas.microsoft.com/office/drawing/2014/main" id="{29AFD7E0-D92A-48D9-9FF6-3464BCAE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4" cy="3"/>
              </a:xfrm>
              <a:custGeom>
                <a:avLst/>
                <a:gdLst>
                  <a:gd name="T0" fmla="*/ 0 w 88"/>
                  <a:gd name="T1" fmla="*/ 6 h 6"/>
                  <a:gd name="T2" fmla="*/ 17 w 88"/>
                  <a:gd name="T3" fmla="*/ 6 h 6"/>
                  <a:gd name="T4" fmla="*/ 34 w 88"/>
                  <a:gd name="T5" fmla="*/ 6 h 6"/>
                  <a:gd name="T6" fmla="*/ 50 w 88"/>
                  <a:gd name="T7" fmla="*/ 6 h 6"/>
                  <a:gd name="T8" fmla="*/ 61 w 88"/>
                  <a:gd name="T9" fmla="*/ 4 h 6"/>
                  <a:gd name="T10" fmla="*/ 73 w 88"/>
                  <a:gd name="T11" fmla="*/ 4 h 6"/>
                  <a:gd name="T12" fmla="*/ 81 w 88"/>
                  <a:gd name="T13" fmla="*/ 2 h 6"/>
                  <a:gd name="T14" fmla="*/ 86 w 88"/>
                  <a:gd name="T15" fmla="*/ 2 h 6"/>
                  <a:gd name="T16" fmla="*/ 88 w 88"/>
                  <a:gd name="T17" fmla="*/ 0 h 6"/>
                  <a:gd name="T18" fmla="*/ 83 w 88"/>
                  <a:gd name="T19" fmla="*/ 0 h 6"/>
                  <a:gd name="T20" fmla="*/ 81 w 88"/>
                  <a:gd name="T21" fmla="*/ 2 h 6"/>
                  <a:gd name="T22" fmla="*/ 75 w 88"/>
                  <a:gd name="T23" fmla="*/ 2 h 6"/>
                  <a:gd name="T24" fmla="*/ 67 w 88"/>
                  <a:gd name="T25" fmla="*/ 4 h 6"/>
                  <a:gd name="T26" fmla="*/ 58 w 88"/>
                  <a:gd name="T27" fmla="*/ 4 h 6"/>
                  <a:gd name="T28" fmla="*/ 46 w 88"/>
                  <a:gd name="T29" fmla="*/ 6 h 6"/>
                  <a:gd name="T30" fmla="*/ 33 w 88"/>
                  <a:gd name="T31" fmla="*/ 6 h 6"/>
                  <a:gd name="T32" fmla="*/ 17 w 88"/>
                  <a:gd name="T33" fmla="*/ 6 h 6"/>
                  <a:gd name="T34" fmla="*/ 0 w 88"/>
                  <a:gd name="T35" fmla="*/ 6 h 6"/>
                  <a:gd name="T36" fmla="*/ 0 w 88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6">
                    <a:moveTo>
                      <a:pt x="0" y="6"/>
                    </a:moveTo>
                    <a:lnTo>
                      <a:pt x="17" y="6"/>
                    </a:lnTo>
                    <a:lnTo>
                      <a:pt x="34" y="6"/>
                    </a:lnTo>
                    <a:lnTo>
                      <a:pt x="50" y="6"/>
                    </a:lnTo>
                    <a:lnTo>
                      <a:pt x="61" y="4"/>
                    </a:lnTo>
                    <a:lnTo>
                      <a:pt x="73" y="4"/>
                    </a:lnTo>
                    <a:lnTo>
                      <a:pt x="81" y="2"/>
                    </a:lnTo>
                    <a:lnTo>
                      <a:pt x="86" y="2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81" y="2"/>
                    </a:lnTo>
                    <a:lnTo>
                      <a:pt x="75" y="2"/>
                    </a:lnTo>
                    <a:lnTo>
                      <a:pt x="67" y="4"/>
                    </a:lnTo>
                    <a:lnTo>
                      <a:pt x="58" y="4"/>
                    </a:lnTo>
                    <a:lnTo>
                      <a:pt x="46" y="6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237">
                <a:extLst>
                  <a:ext uri="{FF2B5EF4-FFF2-40B4-BE49-F238E27FC236}">
                    <a16:creationId xmlns:a16="http://schemas.microsoft.com/office/drawing/2014/main" id="{2ACC5E7D-98EA-4593-8242-54DBC3980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41" cy="3"/>
              </a:xfrm>
              <a:custGeom>
                <a:avLst/>
                <a:gdLst>
                  <a:gd name="T0" fmla="*/ 0 w 83"/>
                  <a:gd name="T1" fmla="*/ 6 h 6"/>
                  <a:gd name="T2" fmla="*/ 17 w 83"/>
                  <a:gd name="T3" fmla="*/ 6 h 6"/>
                  <a:gd name="T4" fmla="*/ 33 w 83"/>
                  <a:gd name="T5" fmla="*/ 6 h 6"/>
                  <a:gd name="T6" fmla="*/ 46 w 83"/>
                  <a:gd name="T7" fmla="*/ 6 h 6"/>
                  <a:gd name="T8" fmla="*/ 58 w 83"/>
                  <a:gd name="T9" fmla="*/ 4 h 6"/>
                  <a:gd name="T10" fmla="*/ 67 w 83"/>
                  <a:gd name="T11" fmla="*/ 4 h 6"/>
                  <a:gd name="T12" fmla="*/ 75 w 83"/>
                  <a:gd name="T13" fmla="*/ 2 h 6"/>
                  <a:gd name="T14" fmla="*/ 81 w 83"/>
                  <a:gd name="T15" fmla="*/ 2 h 6"/>
                  <a:gd name="T16" fmla="*/ 83 w 83"/>
                  <a:gd name="T17" fmla="*/ 0 h 6"/>
                  <a:gd name="T18" fmla="*/ 77 w 83"/>
                  <a:gd name="T19" fmla="*/ 0 h 6"/>
                  <a:gd name="T20" fmla="*/ 75 w 83"/>
                  <a:gd name="T21" fmla="*/ 2 h 6"/>
                  <a:gd name="T22" fmla="*/ 69 w 83"/>
                  <a:gd name="T23" fmla="*/ 2 h 6"/>
                  <a:gd name="T24" fmla="*/ 59 w 83"/>
                  <a:gd name="T25" fmla="*/ 4 h 6"/>
                  <a:gd name="T26" fmla="*/ 48 w 83"/>
                  <a:gd name="T27" fmla="*/ 4 h 6"/>
                  <a:gd name="T28" fmla="*/ 33 w 83"/>
                  <a:gd name="T29" fmla="*/ 6 h 6"/>
                  <a:gd name="T30" fmla="*/ 17 w 83"/>
                  <a:gd name="T31" fmla="*/ 6 h 6"/>
                  <a:gd name="T32" fmla="*/ 0 w 83"/>
                  <a:gd name="T33" fmla="*/ 6 h 6"/>
                  <a:gd name="T34" fmla="*/ 0 w 83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6" y="6"/>
                    </a:lnTo>
                    <a:lnTo>
                      <a:pt x="58" y="4"/>
                    </a:lnTo>
                    <a:lnTo>
                      <a:pt x="67" y="4"/>
                    </a:lnTo>
                    <a:lnTo>
                      <a:pt x="75" y="2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77" y="0"/>
                    </a:lnTo>
                    <a:lnTo>
                      <a:pt x="75" y="2"/>
                    </a:lnTo>
                    <a:lnTo>
                      <a:pt x="69" y="2"/>
                    </a:lnTo>
                    <a:lnTo>
                      <a:pt x="59" y="4"/>
                    </a:lnTo>
                    <a:lnTo>
                      <a:pt x="48" y="4"/>
                    </a:lnTo>
                    <a:lnTo>
                      <a:pt x="33" y="6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238">
                <a:extLst>
                  <a:ext uri="{FF2B5EF4-FFF2-40B4-BE49-F238E27FC236}">
                    <a16:creationId xmlns:a16="http://schemas.microsoft.com/office/drawing/2014/main" id="{C1EC14D7-68D2-4F00-A147-1B9274F6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8" cy="3"/>
              </a:xfrm>
              <a:custGeom>
                <a:avLst/>
                <a:gdLst>
                  <a:gd name="T0" fmla="*/ 0 w 77"/>
                  <a:gd name="T1" fmla="*/ 6 h 6"/>
                  <a:gd name="T2" fmla="*/ 17 w 77"/>
                  <a:gd name="T3" fmla="*/ 6 h 6"/>
                  <a:gd name="T4" fmla="*/ 33 w 77"/>
                  <a:gd name="T5" fmla="*/ 6 h 6"/>
                  <a:gd name="T6" fmla="*/ 48 w 77"/>
                  <a:gd name="T7" fmla="*/ 4 h 6"/>
                  <a:gd name="T8" fmla="*/ 59 w 77"/>
                  <a:gd name="T9" fmla="*/ 4 h 6"/>
                  <a:gd name="T10" fmla="*/ 69 w 77"/>
                  <a:gd name="T11" fmla="*/ 2 h 6"/>
                  <a:gd name="T12" fmla="*/ 75 w 77"/>
                  <a:gd name="T13" fmla="*/ 2 h 6"/>
                  <a:gd name="T14" fmla="*/ 77 w 77"/>
                  <a:gd name="T15" fmla="*/ 0 h 6"/>
                  <a:gd name="T16" fmla="*/ 71 w 77"/>
                  <a:gd name="T17" fmla="*/ 0 h 6"/>
                  <a:gd name="T18" fmla="*/ 69 w 77"/>
                  <a:gd name="T19" fmla="*/ 2 h 6"/>
                  <a:gd name="T20" fmla="*/ 63 w 77"/>
                  <a:gd name="T21" fmla="*/ 2 h 6"/>
                  <a:gd name="T22" fmla="*/ 56 w 77"/>
                  <a:gd name="T23" fmla="*/ 4 h 6"/>
                  <a:gd name="T24" fmla="*/ 44 w 77"/>
                  <a:gd name="T25" fmla="*/ 4 h 6"/>
                  <a:gd name="T26" fmla="*/ 31 w 77"/>
                  <a:gd name="T27" fmla="*/ 4 h 6"/>
                  <a:gd name="T28" fmla="*/ 15 w 77"/>
                  <a:gd name="T29" fmla="*/ 6 h 6"/>
                  <a:gd name="T30" fmla="*/ 0 w 77"/>
                  <a:gd name="T31" fmla="*/ 6 h 6"/>
                  <a:gd name="T32" fmla="*/ 0 w 77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7" y="6"/>
                    </a:lnTo>
                    <a:lnTo>
                      <a:pt x="33" y="6"/>
                    </a:lnTo>
                    <a:lnTo>
                      <a:pt x="48" y="4"/>
                    </a:lnTo>
                    <a:lnTo>
                      <a:pt x="59" y="4"/>
                    </a:lnTo>
                    <a:lnTo>
                      <a:pt x="69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71" y="0"/>
                    </a:lnTo>
                    <a:lnTo>
                      <a:pt x="69" y="2"/>
                    </a:lnTo>
                    <a:lnTo>
                      <a:pt x="63" y="2"/>
                    </a:lnTo>
                    <a:lnTo>
                      <a:pt x="56" y="4"/>
                    </a:lnTo>
                    <a:lnTo>
                      <a:pt x="44" y="4"/>
                    </a:lnTo>
                    <a:lnTo>
                      <a:pt x="31" y="4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239">
                <a:extLst>
                  <a:ext uri="{FF2B5EF4-FFF2-40B4-BE49-F238E27FC236}">
                    <a16:creationId xmlns:a16="http://schemas.microsoft.com/office/drawing/2014/main" id="{708503AE-AFB0-448B-A77A-DFCCBE87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6" cy="3"/>
              </a:xfrm>
              <a:custGeom>
                <a:avLst/>
                <a:gdLst>
                  <a:gd name="T0" fmla="*/ 0 w 71"/>
                  <a:gd name="T1" fmla="*/ 6 h 6"/>
                  <a:gd name="T2" fmla="*/ 15 w 71"/>
                  <a:gd name="T3" fmla="*/ 6 h 6"/>
                  <a:gd name="T4" fmla="*/ 31 w 71"/>
                  <a:gd name="T5" fmla="*/ 4 h 6"/>
                  <a:gd name="T6" fmla="*/ 44 w 71"/>
                  <a:gd name="T7" fmla="*/ 4 h 6"/>
                  <a:gd name="T8" fmla="*/ 56 w 71"/>
                  <a:gd name="T9" fmla="*/ 4 h 6"/>
                  <a:gd name="T10" fmla="*/ 63 w 71"/>
                  <a:gd name="T11" fmla="*/ 2 h 6"/>
                  <a:gd name="T12" fmla="*/ 69 w 71"/>
                  <a:gd name="T13" fmla="*/ 2 h 6"/>
                  <a:gd name="T14" fmla="*/ 71 w 71"/>
                  <a:gd name="T15" fmla="*/ 0 h 6"/>
                  <a:gd name="T16" fmla="*/ 65 w 71"/>
                  <a:gd name="T17" fmla="*/ 0 h 6"/>
                  <a:gd name="T18" fmla="*/ 63 w 71"/>
                  <a:gd name="T19" fmla="*/ 2 h 6"/>
                  <a:gd name="T20" fmla="*/ 58 w 71"/>
                  <a:gd name="T21" fmla="*/ 2 h 6"/>
                  <a:gd name="T22" fmla="*/ 50 w 71"/>
                  <a:gd name="T23" fmla="*/ 4 h 6"/>
                  <a:gd name="T24" fmla="*/ 40 w 71"/>
                  <a:gd name="T25" fmla="*/ 4 h 6"/>
                  <a:gd name="T26" fmla="*/ 29 w 71"/>
                  <a:gd name="T27" fmla="*/ 4 h 6"/>
                  <a:gd name="T28" fmla="*/ 15 w 71"/>
                  <a:gd name="T29" fmla="*/ 4 h 6"/>
                  <a:gd name="T30" fmla="*/ 0 w 71"/>
                  <a:gd name="T31" fmla="*/ 4 h 6"/>
                  <a:gd name="T32" fmla="*/ 0 w 71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6">
                    <a:moveTo>
                      <a:pt x="0" y="6"/>
                    </a:moveTo>
                    <a:lnTo>
                      <a:pt x="15" y="6"/>
                    </a:lnTo>
                    <a:lnTo>
                      <a:pt x="31" y="4"/>
                    </a:lnTo>
                    <a:lnTo>
                      <a:pt x="44" y="4"/>
                    </a:lnTo>
                    <a:lnTo>
                      <a:pt x="56" y="4"/>
                    </a:lnTo>
                    <a:lnTo>
                      <a:pt x="63" y="2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58" y="2"/>
                    </a:lnTo>
                    <a:lnTo>
                      <a:pt x="50" y="4"/>
                    </a:lnTo>
                    <a:lnTo>
                      <a:pt x="40" y="4"/>
                    </a:lnTo>
                    <a:lnTo>
                      <a:pt x="29" y="4"/>
                    </a:lnTo>
                    <a:lnTo>
                      <a:pt x="15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240">
                <a:extLst>
                  <a:ext uri="{FF2B5EF4-FFF2-40B4-BE49-F238E27FC236}">
                    <a16:creationId xmlns:a16="http://schemas.microsoft.com/office/drawing/2014/main" id="{74689556-7D95-4E32-A395-6478B11AB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3" cy="2"/>
              </a:xfrm>
              <a:custGeom>
                <a:avLst/>
                <a:gdLst>
                  <a:gd name="T0" fmla="*/ 0 w 65"/>
                  <a:gd name="T1" fmla="*/ 4 h 4"/>
                  <a:gd name="T2" fmla="*/ 15 w 65"/>
                  <a:gd name="T3" fmla="*/ 4 h 4"/>
                  <a:gd name="T4" fmla="*/ 29 w 65"/>
                  <a:gd name="T5" fmla="*/ 4 h 4"/>
                  <a:gd name="T6" fmla="*/ 40 w 65"/>
                  <a:gd name="T7" fmla="*/ 4 h 4"/>
                  <a:gd name="T8" fmla="*/ 50 w 65"/>
                  <a:gd name="T9" fmla="*/ 4 h 4"/>
                  <a:gd name="T10" fmla="*/ 58 w 65"/>
                  <a:gd name="T11" fmla="*/ 2 h 4"/>
                  <a:gd name="T12" fmla="*/ 63 w 65"/>
                  <a:gd name="T13" fmla="*/ 2 h 4"/>
                  <a:gd name="T14" fmla="*/ 65 w 65"/>
                  <a:gd name="T15" fmla="*/ 0 h 4"/>
                  <a:gd name="T16" fmla="*/ 59 w 65"/>
                  <a:gd name="T17" fmla="*/ 0 h 4"/>
                  <a:gd name="T18" fmla="*/ 58 w 65"/>
                  <a:gd name="T19" fmla="*/ 2 h 4"/>
                  <a:gd name="T20" fmla="*/ 54 w 65"/>
                  <a:gd name="T21" fmla="*/ 2 h 4"/>
                  <a:gd name="T22" fmla="*/ 46 w 65"/>
                  <a:gd name="T23" fmla="*/ 2 h 4"/>
                  <a:gd name="T24" fmla="*/ 36 w 65"/>
                  <a:gd name="T25" fmla="*/ 4 h 4"/>
                  <a:gd name="T26" fmla="*/ 27 w 65"/>
                  <a:gd name="T27" fmla="*/ 4 h 4"/>
                  <a:gd name="T28" fmla="*/ 13 w 65"/>
                  <a:gd name="T29" fmla="*/ 4 h 4"/>
                  <a:gd name="T30" fmla="*/ 0 w 65"/>
                  <a:gd name="T31" fmla="*/ 4 h 4"/>
                  <a:gd name="T32" fmla="*/ 0 w 65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15" y="4"/>
                    </a:lnTo>
                    <a:lnTo>
                      <a:pt x="29" y="4"/>
                    </a:lnTo>
                    <a:lnTo>
                      <a:pt x="40" y="4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5" y="0"/>
                    </a:lnTo>
                    <a:lnTo>
                      <a:pt x="59" y="0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46" y="2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241">
                <a:extLst>
                  <a:ext uri="{FF2B5EF4-FFF2-40B4-BE49-F238E27FC236}">
                    <a16:creationId xmlns:a16="http://schemas.microsoft.com/office/drawing/2014/main" id="{B220B446-CD3B-4CBF-B3A6-D47B9345B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0" cy="2"/>
              </a:xfrm>
              <a:custGeom>
                <a:avLst/>
                <a:gdLst>
                  <a:gd name="T0" fmla="*/ 0 w 59"/>
                  <a:gd name="T1" fmla="*/ 4 h 4"/>
                  <a:gd name="T2" fmla="*/ 13 w 59"/>
                  <a:gd name="T3" fmla="*/ 4 h 4"/>
                  <a:gd name="T4" fmla="*/ 27 w 59"/>
                  <a:gd name="T5" fmla="*/ 4 h 4"/>
                  <a:gd name="T6" fmla="*/ 36 w 59"/>
                  <a:gd name="T7" fmla="*/ 4 h 4"/>
                  <a:gd name="T8" fmla="*/ 46 w 59"/>
                  <a:gd name="T9" fmla="*/ 2 h 4"/>
                  <a:gd name="T10" fmla="*/ 54 w 59"/>
                  <a:gd name="T11" fmla="*/ 2 h 4"/>
                  <a:gd name="T12" fmla="*/ 58 w 59"/>
                  <a:gd name="T13" fmla="*/ 2 h 4"/>
                  <a:gd name="T14" fmla="*/ 59 w 59"/>
                  <a:gd name="T15" fmla="*/ 0 h 4"/>
                  <a:gd name="T16" fmla="*/ 54 w 59"/>
                  <a:gd name="T17" fmla="*/ 0 h 4"/>
                  <a:gd name="T18" fmla="*/ 52 w 59"/>
                  <a:gd name="T19" fmla="*/ 2 h 4"/>
                  <a:gd name="T20" fmla="*/ 46 w 59"/>
                  <a:gd name="T21" fmla="*/ 2 h 4"/>
                  <a:gd name="T22" fmla="*/ 38 w 59"/>
                  <a:gd name="T23" fmla="*/ 4 h 4"/>
                  <a:gd name="T24" fmla="*/ 27 w 59"/>
                  <a:gd name="T25" fmla="*/ 4 h 4"/>
                  <a:gd name="T26" fmla="*/ 13 w 59"/>
                  <a:gd name="T27" fmla="*/ 4 h 4"/>
                  <a:gd name="T28" fmla="*/ 0 w 59"/>
                  <a:gd name="T29" fmla="*/ 4 h 4"/>
                  <a:gd name="T30" fmla="*/ 0 w 59"/>
                  <a:gd name="T3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8" y="2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7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242">
                <a:extLst>
                  <a:ext uri="{FF2B5EF4-FFF2-40B4-BE49-F238E27FC236}">
                    <a16:creationId xmlns:a16="http://schemas.microsoft.com/office/drawing/2014/main" id="{8195A90E-A523-41D9-BFAF-856A5BA77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7" cy="2"/>
              </a:xfrm>
              <a:custGeom>
                <a:avLst/>
                <a:gdLst>
                  <a:gd name="T0" fmla="*/ 0 w 54"/>
                  <a:gd name="T1" fmla="*/ 4 h 4"/>
                  <a:gd name="T2" fmla="*/ 13 w 54"/>
                  <a:gd name="T3" fmla="*/ 4 h 4"/>
                  <a:gd name="T4" fmla="*/ 27 w 54"/>
                  <a:gd name="T5" fmla="*/ 4 h 4"/>
                  <a:gd name="T6" fmla="*/ 38 w 54"/>
                  <a:gd name="T7" fmla="*/ 4 h 4"/>
                  <a:gd name="T8" fmla="*/ 46 w 54"/>
                  <a:gd name="T9" fmla="*/ 2 h 4"/>
                  <a:gd name="T10" fmla="*/ 52 w 54"/>
                  <a:gd name="T11" fmla="*/ 2 h 4"/>
                  <a:gd name="T12" fmla="*/ 54 w 54"/>
                  <a:gd name="T13" fmla="*/ 0 h 4"/>
                  <a:gd name="T14" fmla="*/ 48 w 54"/>
                  <a:gd name="T15" fmla="*/ 0 h 4"/>
                  <a:gd name="T16" fmla="*/ 46 w 54"/>
                  <a:gd name="T17" fmla="*/ 2 h 4"/>
                  <a:gd name="T18" fmla="*/ 40 w 54"/>
                  <a:gd name="T19" fmla="*/ 2 h 4"/>
                  <a:gd name="T20" fmla="*/ 33 w 54"/>
                  <a:gd name="T21" fmla="*/ 2 h 4"/>
                  <a:gd name="T22" fmla="*/ 23 w 54"/>
                  <a:gd name="T23" fmla="*/ 4 h 4"/>
                  <a:gd name="T24" fmla="*/ 13 w 54"/>
                  <a:gd name="T25" fmla="*/ 4 h 4"/>
                  <a:gd name="T26" fmla="*/ 0 w 54"/>
                  <a:gd name="T27" fmla="*/ 4 h 4"/>
                  <a:gd name="T28" fmla="*/ 0 w 54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">
                    <a:moveTo>
                      <a:pt x="0" y="4"/>
                    </a:moveTo>
                    <a:lnTo>
                      <a:pt x="13" y="4"/>
                    </a:lnTo>
                    <a:lnTo>
                      <a:pt x="27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3" y="2"/>
                    </a:lnTo>
                    <a:lnTo>
                      <a:pt x="23" y="4"/>
                    </a:lnTo>
                    <a:lnTo>
                      <a:pt x="13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243">
                <a:extLst>
                  <a:ext uri="{FF2B5EF4-FFF2-40B4-BE49-F238E27FC236}">
                    <a16:creationId xmlns:a16="http://schemas.microsoft.com/office/drawing/2014/main" id="{A9852111-B4E6-438F-B011-5587D884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4" cy="2"/>
              </a:xfrm>
              <a:custGeom>
                <a:avLst/>
                <a:gdLst>
                  <a:gd name="T0" fmla="*/ 0 w 48"/>
                  <a:gd name="T1" fmla="*/ 4 h 4"/>
                  <a:gd name="T2" fmla="*/ 13 w 48"/>
                  <a:gd name="T3" fmla="*/ 4 h 4"/>
                  <a:gd name="T4" fmla="*/ 23 w 48"/>
                  <a:gd name="T5" fmla="*/ 4 h 4"/>
                  <a:gd name="T6" fmla="*/ 33 w 48"/>
                  <a:gd name="T7" fmla="*/ 2 h 4"/>
                  <a:gd name="T8" fmla="*/ 40 w 48"/>
                  <a:gd name="T9" fmla="*/ 2 h 4"/>
                  <a:gd name="T10" fmla="*/ 46 w 48"/>
                  <a:gd name="T11" fmla="*/ 2 h 4"/>
                  <a:gd name="T12" fmla="*/ 48 w 48"/>
                  <a:gd name="T13" fmla="*/ 0 h 4"/>
                  <a:gd name="T14" fmla="*/ 42 w 48"/>
                  <a:gd name="T15" fmla="*/ 0 h 4"/>
                  <a:gd name="T16" fmla="*/ 40 w 48"/>
                  <a:gd name="T17" fmla="*/ 2 h 4"/>
                  <a:gd name="T18" fmla="*/ 36 w 48"/>
                  <a:gd name="T19" fmla="*/ 2 h 4"/>
                  <a:gd name="T20" fmla="*/ 29 w 48"/>
                  <a:gd name="T21" fmla="*/ 2 h 4"/>
                  <a:gd name="T22" fmla="*/ 21 w 48"/>
                  <a:gd name="T23" fmla="*/ 2 h 4"/>
                  <a:gd name="T24" fmla="*/ 11 w 48"/>
                  <a:gd name="T25" fmla="*/ 4 h 4"/>
                  <a:gd name="T26" fmla="*/ 0 w 48"/>
                  <a:gd name="T27" fmla="*/ 4 h 4"/>
                  <a:gd name="T28" fmla="*/ 0 w 4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">
                    <a:moveTo>
                      <a:pt x="0" y="4"/>
                    </a:moveTo>
                    <a:lnTo>
                      <a:pt x="13" y="4"/>
                    </a:lnTo>
                    <a:lnTo>
                      <a:pt x="23" y="4"/>
                    </a:lnTo>
                    <a:lnTo>
                      <a:pt x="33" y="2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244">
                <a:extLst>
                  <a:ext uri="{FF2B5EF4-FFF2-40B4-BE49-F238E27FC236}">
                    <a16:creationId xmlns:a16="http://schemas.microsoft.com/office/drawing/2014/main" id="{59D26135-3EE4-4453-9BB0-93834F80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21" cy="2"/>
              </a:xfrm>
              <a:custGeom>
                <a:avLst/>
                <a:gdLst>
                  <a:gd name="T0" fmla="*/ 0 w 42"/>
                  <a:gd name="T1" fmla="*/ 4 h 4"/>
                  <a:gd name="T2" fmla="*/ 11 w 42"/>
                  <a:gd name="T3" fmla="*/ 4 h 4"/>
                  <a:gd name="T4" fmla="*/ 21 w 42"/>
                  <a:gd name="T5" fmla="*/ 2 h 4"/>
                  <a:gd name="T6" fmla="*/ 29 w 42"/>
                  <a:gd name="T7" fmla="*/ 2 h 4"/>
                  <a:gd name="T8" fmla="*/ 36 w 42"/>
                  <a:gd name="T9" fmla="*/ 2 h 4"/>
                  <a:gd name="T10" fmla="*/ 40 w 42"/>
                  <a:gd name="T11" fmla="*/ 2 h 4"/>
                  <a:gd name="T12" fmla="*/ 42 w 42"/>
                  <a:gd name="T13" fmla="*/ 0 h 4"/>
                  <a:gd name="T14" fmla="*/ 36 w 42"/>
                  <a:gd name="T15" fmla="*/ 0 h 4"/>
                  <a:gd name="T16" fmla="*/ 34 w 42"/>
                  <a:gd name="T17" fmla="*/ 2 h 4"/>
                  <a:gd name="T18" fmla="*/ 29 w 42"/>
                  <a:gd name="T19" fmla="*/ 2 h 4"/>
                  <a:gd name="T20" fmla="*/ 21 w 42"/>
                  <a:gd name="T21" fmla="*/ 2 h 4"/>
                  <a:gd name="T22" fmla="*/ 11 w 42"/>
                  <a:gd name="T23" fmla="*/ 2 h 4"/>
                  <a:gd name="T24" fmla="*/ 0 w 42"/>
                  <a:gd name="T25" fmla="*/ 2 h 4"/>
                  <a:gd name="T26" fmla="*/ 0 w 42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11" y="4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6" y="2"/>
                    </a:lnTo>
                    <a:lnTo>
                      <a:pt x="40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245">
                <a:extLst>
                  <a:ext uri="{FF2B5EF4-FFF2-40B4-BE49-F238E27FC236}">
                    <a16:creationId xmlns:a16="http://schemas.microsoft.com/office/drawing/2014/main" id="{1A8A1839-1090-49B7-9DED-734E54D8E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8" cy="1"/>
              </a:xfrm>
              <a:custGeom>
                <a:avLst/>
                <a:gdLst>
                  <a:gd name="T0" fmla="*/ 0 w 36"/>
                  <a:gd name="T1" fmla="*/ 2 h 2"/>
                  <a:gd name="T2" fmla="*/ 11 w 36"/>
                  <a:gd name="T3" fmla="*/ 2 h 2"/>
                  <a:gd name="T4" fmla="*/ 21 w 36"/>
                  <a:gd name="T5" fmla="*/ 2 h 2"/>
                  <a:gd name="T6" fmla="*/ 29 w 36"/>
                  <a:gd name="T7" fmla="*/ 2 h 2"/>
                  <a:gd name="T8" fmla="*/ 34 w 36"/>
                  <a:gd name="T9" fmla="*/ 2 h 2"/>
                  <a:gd name="T10" fmla="*/ 36 w 36"/>
                  <a:gd name="T11" fmla="*/ 0 h 2"/>
                  <a:gd name="T12" fmla="*/ 29 w 36"/>
                  <a:gd name="T13" fmla="*/ 0 h 2"/>
                  <a:gd name="T14" fmla="*/ 29 w 36"/>
                  <a:gd name="T15" fmla="*/ 2 h 2"/>
                  <a:gd name="T16" fmla="*/ 25 w 36"/>
                  <a:gd name="T17" fmla="*/ 2 h 2"/>
                  <a:gd name="T18" fmla="*/ 17 w 36"/>
                  <a:gd name="T19" fmla="*/ 2 h 2"/>
                  <a:gd name="T20" fmla="*/ 9 w 36"/>
                  <a:gd name="T21" fmla="*/ 2 h 2"/>
                  <a:gd name="T22" fmla="*/ 0 w 36"/>
                  <a:gd name="T23" fmla="*/ 2 h 2"/>
                  <a:gd name="T24" fmla="*/ 0 w 3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">
                    <a:moveTo>
                      <a:pt x="0" y="2"/>
                    </a:moveTo>
                    <a:lnTo>
                      <a:pt x="11" y="2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4" y="2"/>
                    </a:lnTo>
                    <a:lnTo>
                      <a:pt x="36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5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246">
                <a:extLst>
                  <a:ext uri="{FF2B5EF4-FFF2-40B4-BE49-F238E27FC236}">
                    <a16:creationId xmlns:a16="http://schemas.microsoft.com/office/drawing/2014/main" id="{16B96EFF-F1BA-4208-A724-57ECA6FA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4" cy="1"/>
              </a:xfrm>
              <a:custGeom>
                <a:avLst/>
                <a:gdLst>
                  <a:gd name="T0" fmla="*/ 0 w 29"/>
                  <a:gd name="T1" fmla="*/ 2 h 2"/>
                  <a:gd name="T2" fmla="*/ 9 w 29"/>
                  <a:gd name="T3" fmla="*/ 2 h 2"/>
                  <a:gd name="T4" fmla="*/ 17 w 29"/>
                  <a:gd name="T5" fmla="*/ 2 h 2"/>
                  <a:gd name="T6" fmla="*/ 25 w 29"/>
                  <a:gd name="T7" fmla="*/ 2 h 2"/>
                  <a:gd name="T8" fmla="*/ 29 w 29"/>
                  <a:gd name="T9" fmla="*/ 2 h 2"/>
                  <a:gd name="T10" fmla="*/ 29 w 29"/>
                  <a:gd name="T11" fmla="*/ 0 h 2"/>
                  <a:gd name="T12" fmla="*/ 23 w 29"/>
                  <a:gd name="T13" fmla="*/ 0 h 2"/>
                  <a:gd name="T14" fmla="*/ 23 w 29"/>
                  <a:gd name="T15" fmla="*/ 2 h 2"/>
                  <a:gd name="T16" fmla="*/ 17 w 29"/>
                  <a:gd name="T17" fmla="*/ 2 h 2"/>
                  <a:gd name="T18" fmla="*/ 9 w 29"/>
                  <a:gd name="T19" fmla="*/ 2 h 2"/>
                  <a:gd name="T20" fmla="*/ 0 w 29"/>
                  <a:gd name="T21" fmla="*/ 2 h 2"/>
                  <a:gd name="T22" fmla="*/ 0 w 2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7" y="2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247">
                <a:extLst>
                  <a:ext uri="{FF2B5EF4-FFF2-40B4-BE49-F238E27FC236}">
                    <a16:creationId xmlns:a16="http://schemas.microsoft.com/office/drawing/2014/main" id="{EC157001-1BE3-4280-A075-AD68AB38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11" cy="1"/>
              </a:xfrm>
              <a:custGeom>
                <a:avLst/>
                <a:gdLst>
                  <a:gd name="T0" fmla="*/ 0 w 23"/>
                  <a:gd name="T1" fmla="*/ 2 h 2"/>
                  <a:gd name="T2" fmla="*/ 9 w 23"/>
                  <a:gd name="T3" fmla="*/ 2 h 2"/>
                  <a:gd name="T4" fmla="*/ 17 w 23"/>
                  <a:gd name="T5" fmla="*/ 2 h 2"/>
                  <a:gd name="T6" fmla="*/ 23 w 23"/>
                  <a:gd name="T7" fmla="*/ 2 h 2"/>
                  <a:gd name="T8" fmla="*/ 23 w 23"/>
                  <a:gd name="T9" fmla="*/ 0 h 2"/>
                  <a:gd name="T10" fmla="*/ 17 w 23"/>
                  <a:gd name="T11" fmla="*/ 0 h 2"/>
                  <a:gd name="T12" fmla="*/ 17 w 23"/>
                  <a:gd name="T13" fmla="*/ 0 h 2"/>
                  <a:gd name="T14" fmla="*/ 13 w 23"/>
                  <a:gd name="T15" fmla="*/ 2 h 2"/>
                  <a:gd name="T16" fmla="*/ 8 w 23"/>
                  <a:gd name="T17" fmla="*/ 2 h 2"/>
                  <a:gd name="T18" fmla="*/ 0 w 23"/>
                  <a:gd name="T19" fmla="*/ 2 h 2"/>
                  <a:gd name="T20" fmla="*/ 0 w 2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">
                    <a:moveTo>
                      <a:pt x="0" y="2"/>
                    </a:moveTo>
                    <a:lnTo>
                      <a:pt x="9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248">
                <a:extLst>
                  <a:ext uri="{FF2B5EF4-FFF2-40B4-BE49-F238E27FC236}">
                    <a16:creationId xmlns:a16="http://schemas.microsoft.com/office/drawing/2014/main" id="{F8A4D153-DCB6-4A8C-AAE3-B88ACCED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9" cy="1"/>
              </a:xfrm>
              <a:custGeom>
                <a:avLst/>
                <a:gdLst>
                  <a:gd name="T0" fmla="*/ 0 w 17"/>
                  <a:gd name="T1" fmla="*/ 2 h 2"/>
                  <a:gd name="T2" fmla="*/ 8 w 17"/>
                  <a:gd name="T3" fmla="*/ 2 h 2"/>
                  <a:gd name="T4" fmla="*/ 13 w 17"/>
                  <a:gd name="T5" fmla="*/ 2 h 2"/>
                  <a:gd name="T6" fmla="*/ 17 w 17"/>
                  <a:gd name="T7" fmla="*/ 0 h 2"/>
                  <a:gd name="T8" fmla="*/ 17 w 17"/>
                  <a:gd name="T9" fmla="*/ 0 h 2"/>
                  <a:gd name="T10" fmla="*/ 11 w 17"/>
                  <a:gd name="T11" fmla="*/ 0 h 2"/>
                  <a:gd name="T12" fmla="*/ 11 w 17"/>
                  <a:gd name="T13" fmla="*/ 0 h 2"/>
                  <a:gd name="T14" fmla="*/ 6 w 17"/>
                  <a:gd name="T15" fmla="*/ 2 h 2"/>
                  <a:gd name="T16" fmla="*/ 0 w 17"/>
                  <a:gd name="T17" fmla="*/ 2 h 2"/>
                  <a:gd name="T18" fmla="*/ 0 w 17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lnTo>
                      <a:pt x="8" y="2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249">
                <a:extLst>
                  <a:ext uri="{FF2B5EF4-FFF2-40B4-BE49-F238E27FC236}">
                    <a16:creationId xmlns:a16="http://schemas.microsoft.com/office/drawing/2014/main" id="{77B67D23-1366-41C0-AD73-ACC79F60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6" cy="1"/>
              </a:xfrm>
              <a:custGeom>
                <a:avLst/>
                <a:gdLst>
                  <a:gd name="T0" fmla="*/ 0 w 11"/>
                  <a:gd name="T1" fmla="*/ 2 h 2"/>
                  <a:gd name="T2" fmla="*/ 6 w 11"/>
                  <a:gd name="T3" fmla="*/ 2 h 2"/>
                  <a:gd name="T4" fmla="*/ 11 w 11"/>
                  <a:gd name="T5" fmla="*/ 0 h 2"/>
                  <a:gd name="T6" fmla="*/ 11 w 11"/>
                  <a:gd name="T7" fmla="*/ 0 h 2"/>
                  <a:gd name="T8" fmla="*/ 6 w 11"/>
                  <a:gd name="T9" fmla="*/ 0 h 2"/>
                  <a:gd name="T10" fmla="*/ 6 w 11"/>
                  <a:gd name="T11" fmla="*/ 0 h 2"/>
                  <a:gd name="T12" fmla="*/ 0 w 11"/>
                  <a:gd name="T13" fmla="*/ 0 h 2"/>
                  <a:gd name="T14" fmla="*/ 0 w 1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250">
                <a:extLst>
                  <a:ext uri="{FF2B5EF4-FFF2-40B4-BE49-F238E27FC236}">
                    <a16:creationId xmlns:a16="http://schemas.microsoft.com/office/drawing/2014/main" id="{AECE64E5-2138-437A-91B6-0A4F51BC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" y="1416"/>
                <a:ext cx="3" cy="1"/>
              </a:xfrm>
              <a:custGeom>
                <a:avLst/>
                <a:gdLst>
                  <a:gd name="T0" fmla="*/ 0 w 6"/>
                  <a:gd name="T1" fmla="*/ 6 w 6"/>
                  <a:gd name="T2" fmla="*/ 6 w 6"/>
                  <a:gd name="T3" fmla="*/ 0 w 6"/>
                  <a:gd name="T4" fmla="*/ 0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Freeform 251">
                <a:extLst>
                  <a:ext uri="{FF2B5EF4-FFF2-40B4-BE49-F238E27FC236}">
                    <a16:creationId xmlns:a16="http://schemas.microsoft.com/office/drawing/2014/main" id="{E933B6C2-1A76-4CB4-9F49-353B0C88DF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40" cy="64"/>
              </a:xfrm>
              <a:custGeom>
                <a:avLst/>
                <a:gdLst>
                  <a:gd name="T0" fmla="*/ 0 w 680"/>
                  <a:gd name="T1" fmla="*/ 0 h 127"/>
                  <a:gd name="T2" fmla="*/ 680 w 680"/>
                  <a:gd name="T3" fmla="*/ 0 h 127"/>
                  <a:gd name="T4" fmla="*/ 680 w 680"/>
                  <a:gd name="T5" fmla="*/ 127 h 127"/>
                  <a:gd name="T6" fmla="*/ 0 w 680"/>
                  <a:gd name="T7" fmla="*/ 127 h 127"/>
                  <a:gd name="T8" fmla="*/ 0 w 680"/>
                  <a:gd name="T9" fmla="*/ 0 h 127"/>
                  <a:gd name="T10" fmla="*/ 0 w 680"/>
                  <a:gd name="T11" fmla="*/ 0 h 127"/>
                  <a:gd name="T12" fmla="*/ 663 w 680"/>
                  <a:gd name="T13" fmla="*/ 0 h 127"/>
                  <a:gd name="T14" fmla="*/ 663 w 680"/>
                  <a:gd name="T15" fmla="*/ 127 h 127"/>
                  <a:gd name="T16" fmla="*/ 0 w 680"/>
                  <a:gd name="T17" fmla="*/ 127 h 127"/>
                  <a:gd name="T18" fmla="*/ 0 w 68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127">
                    <a:moveTo>
                      <a:pt x="0" y="0"/>
                    </a:moveTo>
                    <a:lnTo>
                      <a:pt x="680" y="0"/>
                    </a:lnTo>
                    <a:lnTo>
                      <a:pt x="68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252">
                <a:extLst>
                  <a:ext uri="{FF2B5EF4-FFF2-40B4-BE49-F238E27FC236}">
                    <a16:creationId xmlns:a16="http://schemas.microsoft.com/office/drawing/2014/main" id="{590EF111-93E0-4675-A852-2F7B02968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32" cy="64"/>
              </a:xfrm>
              <a:custGeom>
                <a:avLst/>
                <a:gdLst>
                  <a:gd name="T0" fmla="*/ 0 w 663"/>
                  <a:gd name="T1" fmla="*/ 0 h 127"/>
                  <a:gd name="T2" fmla="*/ 663 w 663"/>
                  <a:gd name="T3" fmla="*/ 0 h 127"/>
                  <a:gd name="T4" fmla="*/ 663 w 663"/>
                  <a:gd name="T5" fmla="*/ 127 h 127"/>
                  <a:gd name="T6" fmla="*/ 0 w 663"/>
                  <a:gd name="T7" fmla="*/ 127 h 127"/>
                  <a:gd name="T8" fmla="*/ 0 w 663"/>
                  <a:gd name="T9" fmla="*/ 0 h 127"/>
                  <a:gd name="T10" fmla="*/ 0 w 663"/>
                  <a:gd name="T11" fmla="*/ 0 h 127"/>
                  <a:gd name="T12" fmla="*/ 646 w 663"/>
                  <a:gd name="T13" fmla="*/ 0 h 127"/>
                  <a:gd name="T14" fmla="*/ 646 w 663"/>
                  <a:gd name="T15" fmla="*/ 127 h 127"/>
                  <a:gd name="T16" fmla="*/ 0 w 663"/>
                  <a:gd name="T17" fmla="*/ 127 h 127"/>
                  <a:gd name="T18" fmla="*/ 0 w 66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3" h="127">
                    <a:moveTo>
                      <a:pt x="0" y="0"/>
                    </a:moveTo>
                    <a:lnTo>
                      <a:pt x="663" y="0"/>
                    </a:lnTo>
                    <a:lnTo>
                      <a:pt x="66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253">
                <a:extLst>
                  <a:ext uri="{FF2B5EF4-FFF2-40B4-BE49-F238E27FC236}">
                    <a16:creationId xmlns:a16="http://schemas.microsoft.com/office/drawing/2014/main" id="{80A50187-3109-494A-AF14-54425D4D9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23" cy="64"/>
              </a:xfrm>
              <a:custGeom>
                <a:avLst/>
                <a:gdLst>
                  <a:gd name="T0" fmla="*/ 0 w 646"/>
                  <a:gd name="T1" fmla="*/ 0 h 127"/>
                  <a:gd name="T2" fmla="*/ 646 w 646"/>
                  <a:gd name="T3" fmla="*/ 0 h 127"/>
                  <a:gd name="T4" fmla="*/ 646 w 646"/>
                  <a:gd name="T5" fmla="*/ 127 h 127"/>
                  <a:gd name="T6" fmla="*/ 0 w 646"/>
                  <a:gd name="T7" fmla="*/ 127 h 127"/>
                  <a:gd name="T8" fmla="*/ 0 w 646"/>
                  <a:gd name="T9" fmla="*/ 0 h 127"/>
                  <a:gd name="T10" fmla="*/ 0 w 646"/>
                  <a:gd name="T11" fmla="*/ 0 h 127"/>
                  <a:gd name="T12" fmla="*/ 627 w 646"/>
                  <a:gd name="T13" fmla="*/ 0 h 127"/>
                  <a:gd name="T14" fmla="*/ 627 w 646"/>
                  <a:gd name="T15" fmla="*/ 127 h 127"/>
                  <a:gd name="T16" fmla="*/ 0 w 646"/>
                  <a:gd name="T17" fmla="*/ 127 h 127"/>
                  <a:gd name="T18" fmla="*/ 0 w 64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127">
                    <a:moveTo>
                      <a:pt x="0" y="0"/>
                    </a:moveTo>
                    <a:lnTo>
                      <a:pt x="646" y="0"/>
                    </a:lnTo>
                    <a:lnTo>
                      <a:pt x="64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254">
                <a:extLst>
                  <a:ext uri="{FF2B5EF4-FFF2-40B4-BE49-F238E27FC236}">
                    <a16:creationId xmlns:a16="http://schemas.microsoft.com/office/drawing/2014/main" id="{B46951AD-2037-4917-8614-E2481D608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13" cy="64"/>
              </a:xfrm>
              <a:custGeom>
                <a:avLst/>
                <a:gdLst>
                  <a:gd name="T0" fmla="*/ 0 w 627"/>
                  <a:gd name="T1" fmla="*/ 0 h 127"/>
                  <a:gd name="T2" fmla="*/ 627 w 627"/>
                  <a:gd name="T3" fmla="*/ 0 h 127"/>
                  <a:gd name="T4" fmla="*/ 627 w 627"/>
                  <a:gd name="T5" fmla="*/ 127 h 127"/>
                  <a:gd name="T6" fmla="*/ 0 w 627"/>
                  <a:gd name="T7" fmla="*/ 127 h 127"/>
                  <a:gd name="T8" fmla="*/ 0 w 627"/>
                  <a:gd name="T9" fmla="*/ 0 h 127"/>
                  <a:gd name="T10" fmla="*/ 0 w 627"/>
                  <a:gd name="T11" fmla="*/ 0 h 127"/>
                  <a:gd name="T12" fmla="*/ 609 w 627"/>
                  <a:gd name="T13" fmla="*/ 0 h 127"/>
                  <a:gd name="T14" fmla="*/ 609 w 627"/>
                  <a:gd name="T15" fmla="*/ 127 h 127"/>
                  <a:gd name="T16" fmla="*/ 0 w 627"/>
                  <a:gd name="T17" fmla="*/ 127 h 127"/>
                  <a:gd name="T18" fmla="*/ 0 w 62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7" h="127">
                    <a:moveTo>
                      <a:pt x="0" y="0"/>
                    </a:moveTo>
                    <a:lnTo>
                      <a:pt x="627" y="0"/>
                    </a:lnTo>
                    <a:lnTo>
                      <a:pt x="62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255">
                <a:extLst>
                  <a:ext uri="{FF2B5EF4-FFF2-40B4-BE49-F238E27FC236}">
                    <a16:creationId xmlns:a16="http://schemas.microsoft.com/office/drawing/2014/main" id="{52EE8EE9-2A7A-47D3-813D-0B86F23C5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05" cy="64"/>
              </a:xfrm>
              <a:custGeom>
                <a:avLst/>
                <a:gdLst>
                  <a:gd name="T0" fmla="*/ 0 w 609"/>
                  <a:gd name="T1" fmla="*/ 0 h 127"/>
                  <a:gd name="T2" fmla="*/ 609 w 609"/>
                  <a:gd name="T3" fmla="*/ 0 h 127"/>
                  <a:gd name="T4" fmla="*/ 609 w 609"/>
                  <a:gd name="T5" fmla="*/ 127 h 127"/>
                  <a:gd name="T6" fmla="*/ 0 w 609"/>
                  <a:gd name="T7" fmla="*/ 127 h 127"/>
                  <a:gd name="T8" fmla="*/ 0 w 609"/>
                  <a:gd name="T9" fmla="*/ 0 h 127"/>
                  <a:gd name="T10" fmla="*/ 0 w 609"/>
                  <a:gd name="T11" fmla="*/ 0 h 127"/>
                  <a:gd name="T12" fmla="*/ 592 w 609"/>
                  <a:gd name="T13" fmla="*/ 0 h 127"/>
                  <a:gd name="T14" fmla="*/ 592 w 609"/>
                  <a:gd name="T15" fmla="*/ 127 h 127"/>
                  <a:gd name="T16" fmla="*/ 0 w 609"/>
                  <a:gd name="T17" fmla="*/ 127 h 127"/>
                  <a:gd name="T18" fmla="*/ 0 w 60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" h="127">
                    <a:moveTo>
                      <a:pt x="0" y="0"/>
                    </a:moveTo>
                    <a:lnTo>
                      <a:pt x="609" y="0"/>
                    </a:lnTo>
                    <a:lnTo>
                      <a:pt x="60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256">
                <a:extLst>
                  <a:ext uri="{FF2B5EF4-FFF2-40B4-BE49-F238E27FC236}">
                    <a16:creationId xmlns:a16="http://schemas.microsoft.com/office/drawing/2014/main" id="{9AEFDD7F-CEF8-4379-B066-4F837B117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96" cy="64"/>
              </a:xfrm>
              <a:custGeom>
                <a:avLst/>
                <a:gdLst>
                  <a:gd name="T0" fmla="*/ 0 w 592"/>
                  <a:gd name="T1" fmla="*/ 0 h 127"/>
                  <a:gd name="T2" fmla="*/ 592 w 592"/>
                  <a:gd name="T3" fmla="*/ 0 h 127"/>
                  <a:gd name="T4" fmla="*/ 592 w 592"/>
                  <a:gd name="T5" fmla="*/ 127 h 127"/>
                  <a:gd name="T6" fmla="*/ 0 w 592"/>
                  <a:gd name="T7" fmla="*/ 127 h 127"/>
                  <a:gd name="T8" fmla="*/ 0 w 592"/>
                  <a:gd name="T9" fmla="*/ 0 h 127"/>
                  <a:gd name="T10" fmla="*/ 0 w 592"/>
                  <a:gd name="T11" fmla="*/ 0 h 127"/>
                  <a:gd name="T12" fmla="*/ 573 w 592"/>
                  <a:gd name="T13" fmla="*/ 0 h 127"/>
                  <a:gd name="T14" fmla="*/ 573 w 592"/>
                  <a:gd name="T15" fmla="*/ 127 h 127"/>
                  <a:gd name="T16" fmla="*/ 0 w 592"/>
                  <a:gd name="T17" fmla="*/ 127 h 127"/>
                  <a:gd name="T18" fmla="*/ 0 w 59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127">
                    <a:moveTo>
                      <a:pt x="0" y="0"/>
                    </a:moveTo>
                    <a:lnTo>
                      <a:pt x="592" y="0"/>
                    </a:lnTo>
                    <a:lnTo>
                      <a:pt x="5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57">
                <a:extLst>
                  <a:ext uri="{FF2B5EF4-FFF2-40B4-BE49-F238E27FC236}">
                    <a16:creationId xmlns:a16="http://schemas.microsoft.com/office/drawing/2014/main" id="{E5FD9688-925D-4367-A58F-FEFAA6A65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86" cy="64"/>
              </a:xfrm>
              <a:custGeom>
                <a:avLst/>
                <a:gdLst>
                  <a:gd name="T0" fmla="*/ 0 w 573"/>
                  <a:gd name="T1" fmla="*/ 0 h 127"/>
                  <a:gd name="T2" fmla="*/ 573 w 573"/>
                  <a:gd name="T3" fmla="*/ 0 h 127"/>
                  <a:gd name="T4" fmla="*/ 573 w 573"/>
                  <a:gd name="T5" fmla="*/ 127 h 127"/>
                  <a:gd name="T6" fmla="*/ 0 w 573"/>
                  <a:gd name="T7" fmla="*/ 127 h 127"/>
                  <a:gd name="T8" fmla="*/ 0 w 573"/>
                  <a:gd name="T9" fmla="*/ 0 h 127"/>
                  <a:gd name="T10" fmla="*/ 0 w 573"/>
                  <a:gd name="T11" fmla="*/ 0 h 127"/>
                  <a:gd name="T12" fmla="*/ 555 w 573"/>
                  <a:gd name="T13" fmla="*/ 0 h 127"/>
                  <a:gd name="T14" fmla="*/ 555 w 573"/>
                  <a:gd name="T15" fmla="*/ 127 h 127"/>
                  <a:gd name="T16" fmla="*/ 0 w 573"/>
                  <a:gd name="T17" fmla="*/ 127 h 127"/>
                  <a:gd name="T18" fmla="*/ 0 w 57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127">
                    <a:moveTo>
                      <a:pt x="0" y="0"/>
                    </a:moveTo>
                    <a:lnTo>
                      <a:pt x="573" y="0"/>
                    </a:lnTo>
                    <a:lnTo>
                      <a:pt x="57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58">
                <a:extLst>
                  <a:ext uri="{FF2B5EF4-FFF2-40B4-BE49-F238E27FC236}">
                    <a16:creationId xmlns:a16="http://schemas.microsoft.com/office/drawing/2014/main" id="{99395437-4E84-4E4B-9E00-7E5D448430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8" cy="64"/>
              </a:xfrm>
              <a:custGeom>
                <a:avLst/>
                <a:gdLst>
                  <a:gd name="T0" fmla="*/ 0 w 555"/>
                  <a:gd name="T1" fmla="*/ 0 h 127"/>
                  <a:gd name="T2" fmla="*/ 555 w 555"/>
                  <a:gd name="T3" fmla="*/ 0 h 127"/>
                  <a:gd name="T4" fmla="*/ 555 w 555"/>
                  <a:gd name="T5" fmla="*/ 127 h 127"/>
                  <a:gd name="T6" fmla="*/ 0 w 555"/>
                  <a:gd name="T7" fmla="*/ 127 h 127"/>
                  <a:gd name="T8" fmla="*/ 0 w 555"/>
                  <a:gd name="T9" fmla="*/ 0 h 127"/>
                  <a:gd name="T10" fmla="*/ 0 w 555"/>
                  <a:gd name="T11" fmla="*/ 0 h 127"/>
                  <a:gd name="T12" fmla="*/ 538 w 555"/>
                  <a:gd name="T13" fmla="*/ 0 h 127"/>
                  <a:gd name="T14" fmla="*/ 538 w 555"/>
                  <a:gd name="T15" fmla="*/ 127 h 127"/>
                  <a:gd name="T16" fmla="*/ 0 w 555"/>
                  <a:gd name="T17" fmla="*/ 127 h 127"/>
                  <a:gd name="T18" fmla="*/ 0 w 55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5" h="127">
                    <a:moveTo>
                      <a:pt x="0" y="0"/>
                    </a:moveTo>
                    <a:lnTo>
                      <a:pt x="555" y="0"/>
                    </a:lnTo>
                    <a:lnTo>
                      <a:pt x="55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259">
                <a:extLst>
                  <a:ext uri="{FF2B5EF4-FFF2-40B4-BE49-F238E27FC236}">
                    <a16:creationId xmlns:a16="http://schemas.microsoft.com/office/drawing/2014/main" id="{5CE9CA9B-F37D-4F1E-8591-2D6A57ECC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69" cy="64"/>
              </a:xfrm>
              <a:custGeom>
                <a:avLst/>
                <a:gdLst>
                  <a:gd name="T0" fmla="*/ 0 w 538"/>
                  <a:gd name="T1" fmla="*/ 0 h 127"/>
                  <a:gd name="T2" fmla="*/ 538 w 538"/>
                  <a:gd name="T3" fmla="*/ 0 h 127"/>
                  <a:gd name="T4" fmla="*/ 538 w 538"/>
                  <a:gd name="T5" fmla="*/ 127 h 127"/>
                  <a:gd name="T6" fmla="*/ 0 w 538"/>
                  <a:gd name="T7" fmla="*/ 127 h 127"/>
                  <a:gd name="T8" fmla="*/ 0 w 538"/>
                  <a:gd name="T9" fmla="*/ 0 h 127"/>
                  <a:gd name="T10" fmla="*/ 0 w 538"/>
                  <a:gd name="T11" fmla="*/ 0 h 127"/>
                  <a:gd name="T12" fmla="*/ 519 w 538"/>
                  <a:gd name="T13" fmla="*/ 0 h 127"/>
                  <a:gd name="T14" fmla="*/ 519 w 538"/>
                  <a:gd name="T15" fmla="*/ 127 h 127"/>
                  <a:gd name="T16" fmla="*/ 0 w 538"/>
                  <a:gd name="T17" fmla="*/ 127 h 127"/>
                  <a:gd name="T18" fmla="*/ 0 w 53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8" h="127">
                    <a:moveTo>
                      <a:pt x="0" y="0"/>
                    </a:moveTo>
                    <a:lnTo>
                      <a:pt x="538" y="0"/>
                    </a:lnTo>
                    <a:lnTo>
                      <a:pt x="53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260">
                <a:extLst>
                  <a:ext uri="{FF2B5EF4-FFF2-40B4-BE49-F238E27FC236}">
                    <a16:creationId xmlns:a16="http://schemas.microsoft.com/office/drawing/2014/main" id="{D67C18BD-E6D4-4326-873F-DA95CC70E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9" cy="64"/>
              </a:xfrm>
              <a:custGeom>
                <a:avLst/>
                <a:gdLst>
                  <a:gd name="T0" fmla="*/ 0 w 519"/>
                  <a:gd name="T1" fmla="*/ 0 h 127"/>
                  <a:gd name="T2" fmla="*/ 519 w 519"/>
                  <a:gd name="T3" fmla="*/ 0 h 127"/>
                  <a:gd name="T4" fmla="*/ 519 w 519"/>
                  <a:gd name="T5" fmla="*/ 127 h 127"/>
                  <a:gd name="T6" fmla="*/ 0 w 519"/>
                  <a:gd name="T7" fmla="*/ 127 h 127"/>
                  <a:gd name="T8" fmla="*/ 0 w 519"/>
                  <a:gd name="T9" fmla="*/ 0 h 127"/>
                  <a:gd name="T10" fmla="*/ 0 w 519"/>
                  <a:gd name="T11" fmla="*/ 0 h 127"/>
                  <a:gd name="T12" fmla="*/ 502 w 519"/>
                  <a:gd name="T13" fmla="*/ 0 h 127"/>
                  <a:gd name="T14" fmla="*/ 502 w 519"/>
                  <a:gd name="T15" fmla="*/ 127 h 127"/>
                  <a:gd name="T16" fmla="*/ 0 w 519"/>
                  <a:gd name="T17" fmla="*/ 127 h 127"/>
                  <a:gd name="T18" fmla="*/ 0 w 51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9" h="127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261">
                <a:extLst>
                  <a:ext uri="{FF2B5EF4-FFF2-40B4-BE49-F238E27FC236}">
                    <a16:creationId xmlns:a16="http://schemas.microsoft.com/office/drawing/2014/main" id="{7E94C596-07F7-4683-B387-15F962040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51" cy="64"/>
              </a:xfrm>
              <a:custGeom>
                <a:avLst/>
                <a:gdLst>
                  <a:gd name="T0" fmla="*/ 0 w 502"/>
                  <a:gd name="T1" fmla="*/ 0 h 127"/>
                  <a:gd name="T2" fmla="*/ 502 w 502"/>
                  <a:gd name="T3" fmla="*/ 0 h 127"/>
                  <a:gd name="T4" fmla="*/ 502 w 502"/>
                  <a:gd name="T5" fmla="*/ 127 h 127"/>
                  <a:gd name="T6" fmla="*/ 0 w 502"/>
                  <a:gd name="T7" fmla="*/ 127 h 127"/>
                  <a:gd name="T8" fmla="*/ 0 w 502"/>
                  <a:gd name="T9" fmla="*/ 0 h 127"/>
                  <a:gd name="T10" fmla="*/ 0 w 502"/>
                  <a:gd name="T11" fmla="*/ 0 h 127"/>
                  <a:gd name="T12" fmla="*/ 484 w 502"/>
                  <a:gd name="T13" fmla="*/ 0 h 127"/>
                  <a:gd name="T14" fmla="*/ 484 w 502"/>
                  <a:gd name="T15" fmla="*/ 127 h 127"/>
                  <a:gd name="T16" fmla="*/ 0 w 502"/>
                  <a:gd name="T17" fmla="*/ 127 h 127"/>
                  <a:gd name="T18" fmla="*/ 0 w 50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2" h="127">
                    <a:moveTo>
                      <a:pt x="0" y="0"/>
                    </a:moveTo>
                    <a:lnTo>
                      <a:pt x="502" y="0"/>
                    </a:lnTo>
                    <a:lnTo>
                      <a:pt x="50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262">
                <a:extLst>
                  <a:ext uri="{FF2B5EF4-FFF2-40B4-BE49-F238E27FC236}">
                    <a16:creationId xmlns:a16="http://schemas.microsoft.com/office/drawing/2014/main" id="{A15477D6-4EDD-471D-8A68-47C4A388C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42" cy="64"/>
              </a:xfrm>
              <a:custGeom>
                <a:avLst/>
                <a:gdLst>
                  <a:gd name="T0" fmla="*/ 0 w 484"/>
                  <a:gd name="T1" fmla="*/ 0 h 127"/>
                  <a:gd name="T2" fmla="*/ 484 w 484"/>
                  <a:gd name="T3" fmla="*/ 0 h 127"/>
                  <a:gd name="T4" fmla="*/ 484 w 484"/>
                  <a:gd name="T5" fmla="*/ 127 h 127"/>
                  <a:gd name="T6" fmla="*/ 0 w 484"/>
                  <a:gd name="T7" fmla="*/ 127 h 127"/>
                  <a:gd name="T8" fmla="*/ 0 w 484"/>
                  <a:gd name="T9" fmla="*/ 0 h 127"/>
                  <a:gd name="T10" fmla="*/ 0 w 484"/>
                  <a:gd name="T11" fmla="*/ 0 h 127"/>
                  <a:gd name="T12" fmla="*/ 465 w 484"/>
                  <a:gd name="T13" fmla="*/ 0 h 127"/>
                  <a:gd name="T14" fmla="*/ 465 w 484"/>
                  <a:gd name="T15" fmla="*/ 127 h 127"/>
                  <a:gd name="T16" fmla="*/ 0 w 484"/>
                  <a:gd name="T17" fmla="*/ 127 h 127"/>
                  <a:gd name="T18" fmla="*/ 0 w 48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127">
                    <a:moveTo>
                      <a:pt x="0" y="0"/>
                    </a:moveTo>
                    <a:lnTo>
                      <a:pt x="484" y="0"/>
                    </a:lnTo>
                    <a:lnTo>
                      <a:pt x="48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263">
                <a:extLst>
                  <a:ext uri="{FF2B5EF4-FFF2-40B4-BE49-F238E27FC236}">
                    <a16:creationId xmlns:a16="http://schemas.microsoft.com/office/drawing/2014/main" id="{A64857E1-C9DC-4B35-8795-789C21537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32" cy="64"/>
              </a:xfrm>
              <a:custGeom>
                <a:avLst/>
                <a:gdLst>
                  <a:gd name="T0" fmla="*/ 0 w 465"/>
                  <a:gd name="T1" fmla="*/ 0 h 127"/>
                  <a:gd name="T2" fmla="*/ 465 w 465"/>
                  <a:gd name="T3" fmla="*/ 0 h 127"/>
                  <a:gd name="T4" fmla="*/ 465 w 465"/>
                  <a:gd name="T5" fmla="*/ 127 h 127"/>
                  <a:gd name="T6" fmla="*/ 0 w 465"/>
                  <a:gd name="T7" fmla="*/ 127 h 127"/>
                  <a:gd name="T8" fmla="*/ 0 w 465"/>
                  <a:gd name="T9" fmla="*/ 0 h 127"/>
                  <a:gd name="T10" fmla="*/ 0 w 465"/>
                  <a:gd name="T11" fmla="*/ 0 h 127"/>
                  <a:gd name="T12" fmla="*/ 448 w 465"/>
                  <a:gd name="T13" fmla="*/ 0 h 127"/>
                  <a:gd name="T14" fmla="*/ 448 w 465"/>
                  <a:gd name="T15" fmla="*/ 127 h 127"/>
                  <a:gd name="T16" fmla="*/ 0 w 465"/>
                  <a:gd name="T17" fmla="*/ 127 h 127"/>
                  <a:gd name="T18" fmla="*/ 0 w 46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127">
                    <a:moveTo>
                      <a:pt x="0" y="0"/>
                    </a:moveTo>
                    <a:lnTo>
                      <a:pt x="465" y="0"/>
                    </a:lnTo>
                    <a:lnTo>
                      <a:pt x="46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264">
                <a:extLst>
                  <a:ext uri="{FF2B5EF4-FFF2-40B4-BE49-F238E27FC236}">
                    <a16:creationId xmlns:a16="http://schemas.microsoft.com/office/drawing/2014/main" id="{7D250C36-6AF9-448A-95F4-22DDA61DB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24" cy="64"/>
              </a:xfrm>
              <a:custGeom>
                <a:avLst/>
                <a:gdLst>
                  <a:gd name="T0" fmla="*/ 0 w 448"/>
                  <a:gd name="T1" fmla="*/ 0 h 127"/>
                  <a:gd name="T2" fmla="*/ 448 w 448"/>
                  <a:gd name="T3" fmla="*/ 0 h 127"/>
                  <a:gd name="T4" fmla="*/ 448 w 448"/>
                  <a:gd name="T5" fmla="*/ 127 h 127"/>
                  <a:gd name="T6" fmla="*/ 0 w 448"/>
                  <a:gd name="T7" fmla="*/ 127 h 127"/>
                  <a:gd name="T8" fmla="*/ 0 w 448"/>
                  <a:gd name="T9" fmla="*/ 0 h 127"/>
                  <a:gd name="T10" fmla="*/ 0 w 448"/>
                  <a:gd name="T11" fmla="*/ 0 h 127"/>
                  <a:gd name="T12" fmla="*/ 430 w 448"/>
                  <a:gd name="T13" fmla="*/ 0 h 127"/>
                  <a:gd name="T14" fmla="*/ 430 w 448"/>
                  <a:gd name="T15" fmla="*/ 127 h 127"/>
                  <a:gd name="T16" fmla="*/ 0 w 448"/>
                  <a:gd name="T17" fmla="*/ 127 h 127"/>
                  <a:gd name="T18" fmla="*/ 0 w 44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8" h="127">
                    <a:moveTo>
                      <a:pt x="0" y="0"/>
                    </a:moveTo>
                    <a:lnTo>
                      <a:pt x="448" y="0"/>
                    </a:lnTo>
                    <a:lnTo>
                      <a:pt x="44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265">
                <a:extLst>
                  <a:ext uri="{FF2B5EF4-FFF2-40B4-BE49-F238E27FC236}">
                    <a16:creationId xmlns:a16="http://schemas.microsoft.com/office/drawing/2014/main" id="{1C3B4B34-2271-443C-85E6-29127C7DB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15" cy="64"/>
              </a:xfrm>
              <a:custGeom>
                <a:avLst/>
                <a:gdLst>
                  <a:gd name="T0" fmla="*/ 0 w 430"/>
                  <a:gd name="T1" fmla="*/ 0 h 127"/>
                  <a:gd name="T2" fmla="*/ 430 w 430"/>
                  <a:gd name="T3" fmla="*/ 0 h 127"/>
                  <a:gd name="T4" fmla="*/ 430 w 430"/>
                  <a:gd name="T5" fmla="*/ 127 h 127"/>
                  <a:gd name="T6" fmla="*/ 0 w 430"/>
                  <a:gd name="T7" fmla="*/ 127 h 127"/>
                  <a:gd name="T8" fmla="*/ 0 w 430"/>
                  <a:gd name="T9" fmla="*/ 0 h 127"/>
                  <a:gd name="T10" fmla="*/ 0 w 430"/>
                  <a:gd name="T11" fmla="*/ 0 h 127"/>
                  <a:gd name="T12" fmla="*/ 411 w 430"/>
                  <a:gd name="T13" fmla="*/ 0 h 127"/>
                  <a:gd name="T14" fmla="*/ 411 w 430"/>
                  <a:gd name="T15" fmla="*/ 127 h 127"/>
                  <a:gd name="T16" fmla="*/ 0 w 430"/>
                  <a:gd name="T17" fmla="*/ 127 h 127"/>
                  <a:gd name="T18" fmla="*/ 0 w 43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0" h="127">
                    <a:moveTo>
                      <a:pt x="0" y="0"/>
                    </a:moveTo>
                    <a:lnTo>
                      <a:pt x="430" y="0"/>
                    </a:lnTo>
                    <a:lnTo>
                      <a:pt x="43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266">
                <a:extLst>
                  <a:ext uri="{FF2B5EF4-FFF2-40B4-BE49-F238E27FC236}">
                    <a16:creationId xmlns:a16="http://schemas.microsoft.com/office/drawing/2014/main" id="{06B01015-6B92-419E-B546-7A10CA4AF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06" cy="64"/>
              </a:xfrm>
              <a:custGeom>
                <a:avLst/>
                <a:gdLst>
                  <a:gd name="T0" fmla="*/ 0 w 411"/>
                  <a:gd name="T1" fmla="*/ 0 h 127"/>
                  <a:gd name="T2" fmla="*/ 411 w 411"/>
                  <a:gd name="T3" fmla="*/ 0 h 127"/>
                  <a:gd name="T4" fmla="*/ 411 w 411"/>
                  <a:gd name="T5" fmla="*/ 127 h 127"/>
                  <a:gd name="T6" fmla="*/ 0 w 411"/>
                  <a:gd name="T7" fmla="*/ 127 h 127"/>
                  <a:gd name="T8" fmla="*/ 0 w 411"/>
                  <a:gd name="T9" fmla="*/ 0 h 127"/>
                  <a:gd name="T10" fmla="*/ 0 w 411"/>
                  <a:gd name="T11" fmla="*/ 0 h 127"/>
                  <a:gd name="T12" fmla="*/ 394 w 411"/>
                  <a:gd name="T13" fmla="*/ 0 h 127"/>
                  <a:gd name="T14" fmla="*/ 394 w 411"/>
                  <a:gd name="T15" fmla="*/ 127 h 127"/>
                  <a:gd name="T16" fmla="*/ 0 w 411"/>
                  <a:gd name="T17" fmla="*/ 127 h 127"/>
                  <a:gd name="T18" fmla="*/ 0 w 41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1" h="127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267">
                <a:extLst>
                  <a:ext uri="{FF2B5EF4-FFF2-40B4-BE49-F238E27FC236}">
                    <a16:creationId xmlns:a16="http://schemas.microsoft.com/office/drawing/2014/main" id="{36C382BB-201C-4C04-B28D-2E4F6E7F5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97" cy="64"/>
              </a:xfrm>
              <a:custGeom>
                <a:avLst/>
                <a:gdLst>
                  <a:gd name="T0" fmla="*/ 0 w 394"/>
                  <a:gd name="T1" fmla="*/ 0 h 127"/>
                  <a:gd name="T2" fmla="*/ 394 w 394"/>
                  <a:gd name="T3" fmla="*/ 0 h 127"/>
                  <a:gd name="T4" fmla="*/ 394 w 394"/>
                  <a:gd name="T5" fmla="*/ 127 h 127"/>
                  <a:gd name="T6" fmla="*/ 0 w 394"/>
                  <a:gd name="T7" fmla="*/ 127 h 127"/>
                  <a:gd name="T8" fmla="*/ 0 w 394"/>
                  <a:gd name="T9" fmla="*/ 0 h 127"/>
                  <a:gd name="T10" fmla="*/ 0 w 394"/>
                  <a:gd name="T11" fmla="*/ 0 h 127"/>
                  <a:gd name="T12" fmla="*/ 377 w 394"/>
                  <a:gd name="T13" fmla="*/ 0 h 127"/>
                  <a:gd name="T14" fmla="*/ 377 w 394"/>
                  <a:gd name="T15" fmla="*/ 127 h 127"/>
                  <a:gd name="T16" fmla="*/ 0 w 394"/>
                  <a:gd name="T17" fmla="*/ 127 h 127"/>
                  <a:gd name="T18" fmla="*/ 0 w 39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127">
                    <a:moveTo>
                      <a:pt x="0" y="0"/>
                    </a:moveTo>
                    <a:lnTo>
                      <a:pt x="394" y="0"/>
                    </a:lnTo>
                    <a:lnTo>
                      <a:pt x="39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268">
                <a:extLst>
                  <a:ext uri="{FF2B5EF4-FFF2-40B4-BE49-F238E27FC236}">
                    <a16:creationId xmlns:a16="http://schemas.microsoft.com/office/drawing/2014/main" id="{C201DD81-3A2C-462F-B4FB-9A7177D68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88" cy="64"/>
              </a:xfrm>
              <a:custGeom>
                <a:avLst/>
                <a:gdLst>
                  <a:gd name="T0" fmla="*/ 0 w 377"/>
                  <a:gd name="T1" fmla="*/ 0 h 127"/>
                  <a:gd name="T2" fmla="*/ 377 w 377"/>
                  <a:gd name="T3" fmla="*/ 0 h 127"/>
                  <a:gd name="T4" fmla="*/ 377 w 377"/>
                  <a:gd name="T5" fmla="*/ 127 h 127"/>
                  <a:gd name="T6" fmla="*/ 0 w 377"/>
                  <a:gd name="T7" fmla="*/ 127 h 127"/>
                  <a:gd name="T8" fmla="*/ 0 w 377"/>
                  <a:gd name="T9" fmla="*/ 0 h 127"/>
                  <a:gd name="T10" fmla="*/ 0 w 377"/>
                  <a:gd name="T11" fmla="*/ 0 h 127"/>
                  <a:gd name="T12" fmla="*/ 357 w 377"/>
                  <a:gd name="T13" fmla="*/ 0 h 127"/>
                  <a:gd name="T14" fmla="*/ 357 w 377"/>
                  <a:gd name="T15" fmla="*/ 127 h 127"/>
                  <a:gd name="T16" fmla="*/ 0 w 377"/>
                  <a:gd name="T17" fmla="*/ 127 h 127"/>
                  <a:gd name="T18" fmla="*/ 0 w 37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7" h="12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269">
                <a:extLst>
                  <a:ext uri="{FF2B5EF4-FFF2-40B4-BE49-F238E27FC236}">
                    <a16:creationId xmlns:a16="http://schemas.microsoft.com/office/drawing/2014/main" id="{1DB7F2B0-78C4-42F4-A92D-142198E0C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9" cy="64"/>
              </a:xfrm>
              <a:custGeom>
                <a:avLst/>
                <a:gdLst>
                  <a:gd name="T0" fmla="*/ 0 w 357"/>
                  <a:gd name="T1" fmla="*/ 0 h 127"/>
                  <a:gd name="T2" fmla="*/ 357 w 357"/>
                  <a:gd name="T3" fmla="*/ 0 h 127"/>
                  <a:gd name="T4" fmla="*/ 357 w 357"/>
                  <a:gd name="T5" fmla="*/ 127 h 127"/>
                  <a:gd name="T6" fmla="*/ 0 w 357"/>
                  <a:gd name="T7" fmla="*/ 127 h 127"/>
                  <a:gd name="T8" fmla="*/ 0 w 357"/>
                  <a:gd name="T9" fmla="*/ 0 h 127"/>
                  <a:gd name="T10" fmla="*/ 0 w 357"/>
                  <a:gd name="T11" fmla="*/ 0 h 127"/>
                  <a:gd name="T12" fmla="*/ 340 w 357"/>
                  <a:gd name="T13" fmla="*/ 0 h 127"/>
                  <a:gd name="T14" fmla="*/ 340 w 357"/>
                  <a:gd name="T15" fmla="*/ 127 h 127"/>
                  <a:gd name="T16" fmla="*/ 0 w 357"/>
                  <a:gd name="T17" fmla="*/ 127 h 127"/>
                  <a:gd name="T18" fmla="*/ 0 w 35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127">
                    <a:moveTo>
                      <a:pt x="0" y="0"/>
                    </a:moveTo>
                    <a:lnTo>
                      <a:pt x="357" y="0"/>
                    </a:lnTo>
                    <a:lnTo>
                      <a:pt x="35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270">
                <a:extLst>
                  <a:ext uri="{FF2B5EF4-FFF2-40B4-BE49-F238E27FC236}">
                    <a16:creationId xmlns:a16="http://schemas.microsoft.com/office/drawing/2014/main" id="{5A15ADC3-CEE2-41B7-934A-59E7A9F88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0" cy="64"/>
              </a:xfrm>
              <a:custGeom>
                <a:avLst/>
                <a:gdLst>
                  <a:gd name="T0" fmla="*/ 0 w 340"/>
                  <a:gd name="T1" fmla="*/ 0 h 127"/>
                  <a:gd name="T2" fmla="*/ 340 w 340"/>
                  <a:gd name="T3" fmla="*/ 0 h 127"/>
                  <a:gd name="T4" fmla="*/ 340 w 340"/>
                  <a:gd name="T5" fmla="*/ 127 h 127"/>
                  <a:gd name="T6" fmla="*/ 0 w 340"/>
                  <a:gd name="T7" fmla="*/ 127 h 127"/>
                  <a:gd name="T8" fmla="*/ 0 w 340"/>
                  <a:gd name="T9" fmla="*/ 0 h 127"/>
                  <a:gd name="T10" fmla="*/ 0 w 340"/>
                  <a:gd name="T11" fmla="*/ 0 h 127"/>
                  <a:gd name="T12" fmla="*/ 323 w 340"/>
                  <a:gd name="T13" fmla="*/ 0 h 127"/>
                  <a:gd name="T14" fmla="*/ 323 w 340"/>
                  <a:gd name="T15" fmla="*/ 127 h 127"/>
                  <a:gd name="T16" fmla="*/ 0 w 340"/>
                  <a:gd name="T17" fmla="*/ 127 h 127"/>
                  <a:gd name="T18" fmla="*/ 0 w 34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127">
                    <a:moveTo>
                      <a:pt x="0" y="0"/>
                    </a:moveTo>
                    <a:lnTo>
                      <a:pt x="340" y="0"/>
                    </a:lnTo>
                    <a:lnTo>
                      <a:pt x="34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271">
                <a:extLst>
                  <a:ext uri="{FF2B5EF4-FFF2-40B4-BE49-F238E27FC236}">
                    <a16:creationId xmlns:a16="http://schemas.microsoft.com/office/drawing/2014/main" id="{E6804074-768F-4DC4-AE1A-A8D03B9EF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61" cy="64"/>
              </a:xfrm>
              <a:custGeom>
                <a:avLst/>
                <a:gdLst>
                  <a:gd name="T0" fmla="*/ 0 w 323"/>
                  <a:gd name="T1" fmla="*/ 0 h 127"/>
                  <a:gd name="T2" fmla="*/ 323 w 323"/>
                  <a:gd name="T3" fmla="*/ 0 h 127"/>
                  <a:gd name="T4" fmla="*/ 323 w 323"/>
                  <a:gd name="T5" fmla="*/ 127 h 127"/>
                  <a:gd name="T6" fmla="*/ 0 w 323"/>
                  <a:gd name="T7" fmla="*/ 127 h 127"/>
                  <a:gd name="T8" fmla="*/ 0 w 323"/>
                  <a:gd name="T9" fmla="*/ 0 h 127"/>
                  <a:gd name="T10" fmla="*/ 0 w 323"/>
                  <a:gd name="T11" fmla="*/ 0 h 127"/>
                  <a:gd name="T12" fmla="*/ 303 w 323"/>
                  <a:gd name="T13" fmla="*/ 0 h 127"/>
                  <a:gd name="T14" fmla="*/ 303 w 323"/>
                  <a:gd name="T15" fmla="*/ 127 h 127"/>
                  <a:gd name="T16" fmla="*/ 0 w 323"/>
                  <a:gd name="T17" fmla="*/ 127 h 127"/>
                  <a:gd name="T18" fmla="*/ 0 w 32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3" h="127">
                    <a:moveTo>
                      <a:pt x="0" y="0"/>
                    </a:moveTo>
                    <a:lnTo>
                      <a:pt x="323" y="0"/>
                    </a:lnTo>
                    <a:lnTo>
                      <a:pt x="32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272">
                <a:extLst>
                  <a:ext uri="{FF2B5EF4-FFF2-40B4-BE49-F238E27FC236}">
                    <a16:creationId xmlns:a16="http://schemas.microsoft.com/office/drawing/2014/main" id="{E114FE94-B439-4AB6-8379-D64A008E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52" cy="64"/>
              </a:xfrm>
              <a:custGeom>
                <a:avLst/>
                <a:gdLst>
                  <a:gd name="T0" fmla="*/ 0 w 303"/>
                  <a:gd name="T1" fmla="*/ 0 h 127"/>
                  <a:gd name="T2" fmla="*/ 303 w 303"/>
                  <a:gd name="T3" fmla="*/ 0 h 127"/>
                  <a:gd name="T4" fmla="*/ 303 w 303"/>
                  <a:gd name="T5" fmla="*/ 127 h 127"/>
                  <a:gd name="T6" fmla="*/ 0 w 303"/>
                  <a:gd name="T7" fmla="*/ 127 h 127"/>
                  <a:gd name="T8" fmla="*/ 0 w 303"/>
                  <a:gd name="T9" fmla="*/ 0 h 127"/>
                  <a:gd name="T10" fmla="*/ 0 w 303"/>
                  <a:gd name="T11" fmla="*/ 0 h 127"/>
                  <a:gd name="T12" fmla="*/ 286 w 303"/>
                  <a:gd name="T13" fmla="*/ 0 h 127"/>
                  <a:gd name="T14" fmla="*/ 286 w 303"/>
                  <a:gd name="T15" fmla="*/ 127 h 127"/>
                  <a:gd name="T16" fmla="*/ 0 w 303"/>
                  <a:gd name="T17" fmla="*/ 127 h 127"/>
                  <a:gd name="T18" fmla="*/ 0 w 30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27">
                    <a:moveTo>
                      <a:pt x="0" y="0"/>
                    </a:moveTo>
                    <a:lnTo>
                      <a:pt x="303" y="0"/>
                    </a:lnTo>
                    <a:lnTo>
                      <a:pt x="30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273">
                <a:extLst>
                  <a:ext uri="{FF2B5EF4-FFF2-40B4-BE49-F238E27FC236}">
                    <a16:creationId xmlns:a16="http://schemas.microsoft.com/office/drawing/2014/main" id="{D144D363-A7DA-450F-BBED-ED5BA619C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43" cy="64"/>
              </a:xfrm>
              <a:custGeom>
                <a:avLst/>
                <a:gdLst>
                  <a:gd name="T0" fmla="*/ 0 w 286"/>
                  <a:gd name="T1" fmla="*/ 0 h 127"/>
                  <a:gd name="T2" fmla="*/ 286 w 286"/>
                  <a:gd name="T3" fmla="*/ 0 h 127"/>
                  <a:gd name="T4" fmla="*/ 286 w 286"/>
                  <a:gd name="T5" fmla="*/ 127 h 127"/>
                  <a:gd name="T6" fmla="*/ 0 w 286"/>
                  <a:gd name="T7" fmla="*/ 127 h 127"/>
                  <a:gd name="T8" fmla="*/ 0 w 286"/>
                  <a:gd name="T9" fmla="*/ 0 h 127"/>
                  <a:gd name="T10" fmla="*/ 0 w 286"/>
                  <a:gd name="T11" fmla="*/ 0 h 127"/>
                  <a:gd name="T12" fmla="*/ 269 w 286"/>
                  <a:gd name="T13" fmla="*/ 0 h 127"/>
                  <a:gd name="T14" fmla="*/ 269 w 286"/>
                  <a:gd name="T15" fmla="*/ 127 h 127"/>
                  <a:gd name="T16" fmla="*/ 0 w 286"/>
                  <a:gd name="T17" fmla="*/ 127 h 127"/>
                  <a:gd name="T18" fmla="*/ 0 w 28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127">
                    <a:moveTo>
                      <a:pt x="0" y="0"/>
                    </a:moveTo>
                    <a:lnTo>
                      <a:pt x="286" y="0"/>
                    </a:lnTo>
                    <a:lnTo>
                      <a:pt x="28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274">
                <a:extLst>
                  <a:ext uri="{FF2B5EF4-FFF2-40B4-BE49-F238E27FC236}">
                    <a16:creationId xmlns:a16="http://schemas.microsoft.com/office/drawing/2014/main" id="{D98DEA3F-6DE6-4E37-9C39-D4B2819FE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34" cy="64"/>
              </a:xfrm>
              <a:custGeom>
                <a:avLst/>
                <a:gdLst>
                  <a:gd name="T0" fmla="*/ 0 w 269"/>
                  <a:gd name="T1" fmla="*/ 0 h 127"/>
                  <a:gd name="T2" fmla="*/ 269 w 269"/>
                  <a:gd name="T3" fmla="*/ 0 h 127"/>
                  <a:gd name="T4" fmla="*/ 269 w 269"/>
                  <a:gd name="T5" fmla="*/ 127 h 127"/>
                  <a:gd name="T6" fmla="*/ 0 w 269"/>
                  <a:gd name="T7" fmla="*/ 127 h 127"/>
                  <a:gd name="T8" fmla="*/ 0 w 269"/>
                  <a:gd name="T9" fmla="*/ 0 h 127"/>
                  <a:gd name="T10" fmla="*/ 0 w 269"/>
                  <a:gd name="T11" fmla="*/ 0 h 127"/>
                  <a:gd name="T12" fmla="*/ 250 w 269"/>
                  <a:gd name="T13" fmla="*/ 0 h 127"/>
                  <a:gd name="T14" fmla="*/ 250 w 269"/>
                  <a:gd name="T15" fmla="*/ 127 h 127"/>
                  <a:gd name="T16" fmla="*/ 0 w 269"/>
                  <a:gd name="T17" fmla="*/ 127 h 127"/>
                  <a:gd name="T18" fmla="*/ 0 w 269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7">
                    <a:moveTo>
                      <a:pt x="0" y="0"/>
                    </a:moveTo>
                    <a:lnTo>
                      <a:pt x="269" y="0"/>
                    </a:lnTo>
                    <a:lnTo>
                      <a:pt x="269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275">
                <a:extLst>
                  <a:ext uri="{FF2B5EF4-FFF2-40B4-BE49-F238E27FC236}">
                    <a16:creationId xmlns:a16="http://schemas.microsoft.com/office/drawing/2014/main" id="{F5ACF2B9-2F4A-4002-A521-0102365D5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25" cy="64"/>
              </a:xfrm>
              <a:custGeom>
                <a:avLst/>
                <a:gdLst>
                  <a:gd name="T0" fmla="*/ 0 w 250"/>
                  <a:gd name="T1" fmla="*/ 0 h 127"/>
                  <a:gd name="T2" fmla="*/ 250 w 250"/>
                  <a:gd name="T3" fmla="*/ 0 h 127"/>
                  <a:gd name="T4" fmla="*/ 250 w 250"/>
                  <a:gd name="T5" fmla="*/ 127 h 127"/>
                  <a:gd name="T6" fmla="*/ 0 w 250"/>
                  <a:gd name="T7" fmla="*/ 127 h 127"/>
                  <a:gd name="T8" fmla="*/ 0 w 250"/>
                  <a:gd name="T9" fmla="*/ 0 h 127"/>
                  <a:gd name="T10" fmla="*/ 0 w 250"/>
                  <a:gd name="T11" fmla="*/ 0 h 127"/>
                  <a:gd name="T12" fmla="*/ 232 w 250"/>
                  <a:gd name="T13" fmla="*/ 0 h 127"/>
                  <a:gd name="T14" fmla="*/ 232 w 250"/>
                  <a:gd name="T15" fmla="*/ 127 h 127"/>
                  <a:gd name="T16" fmla="*/ 0 w 250"/>
                  <a:gd name="T17" fmla="*/ 127 h 127"/>
                  <a:gd name="T18" fmla="*/ 0 w 250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2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276">
                <a:extLst>
                  <a:ext uri="{FF2B5EF4-FFF2-40B4-BE49-F238E27FC236}">
                    <a16:creationId xmlns:a16="http://schemas.microsoft.com/office/drawing/2014/main" id="{7D772016-B0D9-4E52-8FDC-B952FDE62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16" cy="64"/>
              </a:xfrm>
              <a:custGeom>
                <a:avLst/>
                <a:gdLst>
                  <a:gd name="T0" fmla="*/ 0 w 232"/>
                  <a:gd name="T1" fmla="*/ 0 h 127"/>
                  <a:gd name="T2" fmla="*/ 232 w 232"/>
                  <a:gd name="T3" fmla="*/ 0 h 127"/>
                  <a:gd name="T4" fmla="*/ 232 w 232"/>
                  <a:gd name="T5" fmla="*/ 127 h 127"/>
                  <a:gd name="T6" fmla="*/ 0 w 232"/>
                  <a:gd name="T7" fmla="*/ 127 h 127"/>
                  <a:gd name="T8" fmla="*/ 0 w 232"/>
                  <a:gd name="T9" fmla="*/ 0 h 127"/>
                  <a:gd name="T10" fmla="*/ 0 w 232"/>
                  <a:gd name="T11" fmla="*/ 0 h 127"/>
                  <a:gd name="T12" fmla="*/ 215 w 232"/>
                  <a:gd name="T13" fmla="*/ 0 h 127"/>
                  <a:gd name="T14" fmla="*/ 215 w 232"/>
                  <a:gd name="T15" fmla="*/ 127 h 127"/>
                  <a:gd name="T16" fmla="*/ 0 w 232"/>
                  <a:gd name="T17" fmla="*/ 127 h 127"/>
                  <a:gd name="T18" fmla="*/ 0 w 23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27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277">
                <a:extLst>
                  <a:ext uri="{FF2B5EF4-FFF2-40B4-BE49-F238E27FC236}">
                    <a16:creationId xmlns:a16="http://schemas.microsoft.com/office/drawing/2014/main" id="{BC589813-FFDB-4641-9DF3-B62744C634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07" cy="64"/>
              </a:xfrm>
              <a:custGeom>
                <a:avLst/>
                <a:gdLst>
                  <a:gd name="T0" fmla="*/ 0 w 215"/>
                  <a:gd name="T1" fmla="*/ 0 h 127"/>
                  <a:gd name="T2" fmla="*/ 215 w 215"/>
                  <a:gd name="T3" fmla="*/ 0 h 127"/>
                  <a:gd name="T4" fmla="*/ 215 w 215"/>
                  <a:gd name="T5" fmla="*/ 127 h 127"/>
                  <a:gd name="T6" fmla="*/ 0 w 215"/>
                  <a:gd name="T7" fmla="*/ 127 h 127"/>
                  <a:gd name="T8" fmla="*/ 0 w 215"/>
                  <a:gd name="T9" fmla="*/ 0 h 127"/>
                  <a:gd name="T10" fmla="*/ 0 w 215"/>
                  <a:gd name="T11" fmla="*/ 0 h 127"/>
                  <a:gd name="T12" fmla="*/ 196 w 215"/>
                  <a:gd name="T13" fmla="*/ 0 h 127"/>
                  <a:gd name="T14" fmla="*/ 196 w 215"/>
                  <a:gd name="T15" fmla="*/ 127 h 127"/>
                  <a:gd name="T16" fmla="*/ 0 w 215"/>
                  <a:gd name="T17" fmla="*/ 127 h 127"/>
                  <a:gd name="T18" fmla="*/ 0 w 21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127">
                    <a:moveTo>
                      <a:pt x="0" y="0"/>
                    </a:moveTo>
                    <a:lnTo>
                      <a:pt x="215" y="0"/>
                    </a:lnTo>
                    <a:lnTo>
                      <a:pt x="21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278">
                <a:extLst>
                  <a:ext uri="{FF2B5EF4-FFF2-40B4-BE49-F238E27FC236}">
                    <a16:creationId xmlns:a16="http://schemas.microsoft.com/office/drawing/2014/main" id="{FC592C5C-4C15-4151-8A9E-D2672D917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98" cy="64"/>
              </a:xfrm>
              <a:custGeom>
                <a:avLst/>
                <a:gdLst>
                  <a:gd name="T0" fmla="*/ 0 w 196"/>
                  <a:gd name="T1" fmla="*/ 0 h 127"/>
                  <a:gd name="T2" fmla="*/ 196 w 196"/>
                  <a:gd name="T3" fmla="*/ 0 h 127"/>
                  <a:gd name="T4" fmla="*/ 196 w 196"/>
                  <a:gd name="T5" fmla="*/ 127 h 127"/>
                  <a:gd name="T6" fmla="*/ 0 w 196"/>
                  <a:gd name="T7" fmla="*/ 127 h 127"/>
                  <a:gd name="T8" fmla="*/ 0 w 196"/>
                  <a:gd name="T9" fmla="*/ 0 h 127"/>
                  <a:gd name="T10" fmla="*/ 0 w 196"/>
                  <a:gd name="T11" fmla="*/ 0 h 127"/>
                  <a:gd name="T12" fmla="*/ 178 w 196"/>
                  <a:gd name="T13" fmla="*/ 0 h 127"/>
                  <a:gd name="T14" fmla="*/ 178 w 196"/>
                  <a:gd name="T15" fmla="*/ 127 h 127"/>
                  <a:gd name="T16" fmla="*/ 0 w 196"/>
                  <a:gd name="T17" fmla="*/ 127 h 127"/>
                  <a:gd name="T18" fmla="*/ 0 w 196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127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279">
                <a:extLst>
                  <a:ext uri="{FF2B5EF4-FFF2-40B4-BE49-F238E27FC236}">
                    <a16:creationId xmlns:a16="http://schemas.microsoft.com/office/drawing/2014/main" id="{7BB24A6D-8A11-41E2-9569-FC0C56B0F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9" cy="64"/>
              </a:xfrm>
              <a:custGeom>
                <a:avLst/>
                <a:gdLst>
                  <a:gd name="T0" fmla="*/ 0 w 178"/>
                  <a:gd name="T1" fmla="*/ 0 h 127"/>
                  <a:gd name="T2" fmla="*/ 178 w 178"/>
                  <a:gd name="T3" fmla="*/ 0 h 127"/>
                  <a:gd name="T4" fmla="*/ 178 w 178"/>
                  <a:gd name="T5" fmla="*/ 127 h 127"/>
                  <a:gd name="T6" fmla="*/ 0 w 178"/>
                  <a:gd name="T7" fmla="*/ 127 h 127"/>
                  <a:gd name="T8" fmla="*/ 0 w 178"/>
                  <a:gd name="T9" fmla="*/ 0 h 127"/>
                  <a:gd name="T10" fmla="*/ 0 w 178"/>
                  <a:gd name="T11" fmla="*/ 0 h 127"/>
                  <a:gd name="T12" fmla="*/ 161 w 178"/>
                  <a:gd name="T13" fmla="*/ 0 h 127"/>
                  <a:gd name="T14" fmla="*/ 161 w 178"/>
                  <a:gd name="T15" fmla="*/ 127 h 127"/>
                  <a:gd name="T16" fmla="*/ 0 w 178"/>
                  <a:gd name="T17" fmla="*/ 127 h 127"/>
                  <a:gd name="T18" fmla="*/ 0 w 17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2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280">
                <a:extLst>
                  <a:ext uri="{FF2B5EF4-FFF2-40B4-BE49-F238E27FC236}">
                    <a16:creationId xmlns:a16="http://schemas.microsoft.com/office/drawing/2014/main" id="{A47ABE21-49BD-43A5-BA99-52ADD1BEB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1" cy="64"/>
              </a:xfrm>
              <a:custGeom>
                <a:avLst/>
                <a:gdLst>
                  <a:gd name="T0" fmla="*/ 0 w 161"/>
                  <a:gd name="T1" fmla="*/ 0 h 127"/>
                  <a:gd name="T2" fmla="*/ 161 w 161"/>
                  <a:gd name="T3" fmla="*/ 0 h 127"/>
                  <a:gd name="T4" fmla="*/ 161 w 161"/>
                  <a:gd name="T5" fmla="*/ 127 h 127"/>
                  <a:gd name="T6" fmla="*/ 0 w 161"/>
                  <a:gd name="T7" fmla="*/ 127 h 127"/>
                  <a:gd name="T8" fmla="*/ 0 w 161"/>
                  <a:gd name="T9" fmla="*/ 0 h 127"/>
                  <a:gd name="T10" fmla="*/ 0 w 161"/>
                  <a:gd name="T11" fmla="*/ 0 h 127"/>
                  <a:gd name="T12" fmla="*/ 142 w 161"/>
                  <a:gd name="T13" fmla="*/ 0 h 127"/>
                  <a:gd name="T14" fmla="*/ 142 w 161"/>
                  <a:gd name="T15" fmla="*/ 127 h 127"/>
                  <a:gd name="T16" fmla="*/ 0 w 161"/>
                  <a:gd name="T17" fmla="*/ 127 h 127"/>
                  <a:gd name="T18" fmla="*/ 0 w 16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27">
                    <a:moveTo>
                      <a:pt x="0" y="0"/>
                    </a:moveTo>
                    <a:lnTo>
                      <a:pt x="161" y="0"/>
                    </a:lnTo>
                    <a:lnTo>
                      <a:pt x="16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81">
                <a:extLst>
                  <a:ext uri="{FF2B5EF4-FFF2-40B4-BE49-F238E27FC236}">
                    <a16:creationId xmlns:a16="http://schemas.microsoft.com/office/drawing/2014/main" id="{55EC9C2F-D3A5-4993-B24C-9967BA829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71" cy="64"/>
              </a:xfrm>
              <a:custGeom>
                <a:avLst/>
                <a:gdLst>
                  <a:gd name="T0" fmla="*/ 0 w 142"/>
                  <a:gd name="T1" fmla="*/ 0 h 127"/>
                  <a:gd name="T2" fmla="*/ 142 w 142"/>
                  <a:gd name="T3" fmla="*/ 0 h 127"/>
                  <a:gd name="T4" fmla="*/ 142 w 142"/>
                  <a:gd name="T5" fmla="*/ 127 h 127"/>
                  <a:gd name="T6" fmla="*/ 0 w 142"/>
                  <a:gd name="T7" fmla="*/ 127 h 127"/>
                  <a:gd name="T8" fmla="*/ 0 w 142"/>
                  <a:gd name="T9" fmla="*/ 0 h 127"/>
                  <a:gd name="T10" fmla="*/ 0 w 142"/>
                  <a:gd name="T11" fmla="*/ 0 h 127"/>
                  <a:gd name="T12" fmla="*/ 125 w 142"/>
                  <a:gd name="T13" fmla="*/ 0 h 127"/>
                  <a:gd name="T14" fmla="*/ 125 w 142"/>
                  <a:gd name="T15" fmla="*/ 127 h 127"/>
                  <a:gd name="T16" fmla="*/ 0 w 142"/>
                  <a:gd name="T17" fmla="*/ 127 h 127"/>
                  <a:gd name="T18" fmla="*/ 0 w 142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27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82">
                <a:extLst>
                  <a:ext uri="{FF2B5EF4-FFF2-40B4-BE49-F238E27FC236}">
                    <a16:creationId xmlns:a16="http://schemas.microsoft.com/office/drawing/2014/main" id="{0A780FB8-95AD-4330-9117-CCE4940975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62" cy="64"/>
              </a:xfrm>
              <a:custGeom>
                <a:avLst/>
                <a:gdLst>
                  <a:gd name="T0" fmla="*/ 0 w 125"/>
                  <a:gd name="T1" fmla="*/ 0 h 127"/>
                  <a:gd name="T2" fmla="*/ 125 w 125"/>
                  <a:gd name="T3" fmla="*/ 0 h 127"/>
                  <a:gd name="T4" fmla="*/ 125 w 125"/>
                  <a:gd name="T5" fmla="*/ 127 h 127"/>
                  <a:gd name="T6" fmla="*/ 0 w 125"/>
                  <a:gd name="T7" fmla="*/ 127 h 127"/>
                  <a:gd name="T8" fmla="*/ 0 w 125"/>
                  <a:gd name="T9" fmla="*/ 0 h 127"/>
                  <a:gd name="T10" fmla="*/ 0 w 125"/>
                  <a:gd name="T11" fmla="*/ 0 h 127"/>
                  <a:gd name="T12" fmla="*/ 107 w 125"/>
                  <a:gd name="T13" fmla="*/ 0 h 127"/>
                  <a:gd name="T14" fmla="*/ 107 w 125"/>
                  <a:gd name="T15" fmla="*/ 127 h 127"/>
                  <a:gd name="T16" fmla="*/ 0 w 125"/>
                  <a:gd name="T17" fmla="*/ 127 h 127"/>
                  <a:gd name="T18" fmla="*/ 0 w 125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83">
                <a:extLst>
                  <a:ext uri="{FF2B5EF4-FFF2-40B4-BE49-F238E27FC236}">
                    <a16:creationId xmlns:a16="http://schemas.microsoft.com/office/drawing/2014/main" id="{97739FCF-D648-4FCD-ABBA-386E8ACBB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54" cy="64"/>
              </a:xfrm>
              <a:custGeom>
                <a:avLst/>
                <a:gdLst>
                  <a:gd name="T0" fmla="*/ 0 w 107"/>
                  <a:gd name="T1" fmla="*/ 0 h 127"/>
                  <a:gd name="T2" fmla="*/ 107 w 107"/>
                  <a:gd name="T3" fmla="*/ 0 h 127"/>
                  <a:gd name="T4" fmla="*/ 107 w 107"/>
                  <a:gd name="T5" fmla="*/ 127 h 127"/>
                  <a:gd name="T6" fmla="*/ 0 w 107"/>
                  <a:gd name="T7" fmla="*/ 127 h 127"/>
                  <a:gd name="T8" fmla="*/ 0 w 107"/>
                  <a:gd name="T9" fmla="*/ 0 h 127"/>
                  <a:gd name="T10" fmla="*/ 0 w 107"/>
                  <a:gd name="T11" fmla="*/ 0 h 127"/>
                  <a:gd name="T12" fmla="*/ 88 w 107"/>
                  <a:gd name="T13" fmla="*/ 0 h 127"/>
                  <a:gd name="T14" fmla="*/ 88 w 107"/>
                  <a:gd name="T15" fmla="*/ 127 h 127"/>
                  <a:gd name="T16" fmla="*/ 0 w 107"/>
                  <a:gd name="T17" fmla="*/ 127 h 127"/>
                  <a:gd name="T18" fmla="*/ 0 w 10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2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84">
                <a:extLst>
                  <a:ext uri="{FF2B5EF4-FFF2-40B4-BE49-F238E27FC236}">
                    <a16:creationId xmlns:a16="http://schemas.microsoft.com/office/drawing/2014/main" id="{7D185A24-B9C9-4A36-AAF0-3C4FAD7EF3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44" cy="64"/>
              </a:xfrm>
              <a:custGeom>
                <a:avLst/>
                <a:gdLst>
                  <a:gd name="T0" fmla="*/ 0 w 88"/>
                  <a:gd name="T1" fmla="*/ 0 h 127"/>
                  <a:gd name="T2" fmla="*/ 88 w 88"/>
                  <a:gd name="T3" fmla="*/ 0 h 127"/>
                  <a:gd name="T4" fmla="*/ 88 w 88"/>
                  <a:gd name="T5" fmla="*/ 127 h 127"/>
                  <a:gd name="T6" fmla="*/ 0 w 88"/>
                  <a:gd name="T7" fmla="*/ 127 h 127"/>
                  <a:gd name="T8" fmla="*/ 0 w 88"/>
                  <a:gd name="T9" fmla="*/ 0 h 127"/>
                  <a:gd name="T10" fmla="*/ 0 w 88"/>
                  <a:gd name="T11" fmla="*/ 0 h 127"/>
                  <a:gd name="T12" fmla="*/ 71 w 88"/>
                  <a:gd name="T13" fmla="*/ 0 h 127"/>
                  <a:gd name="T14" fmla="*/ 71 w 88"/>
                  <a:gd name="T15" fmla="*/ 127 h 127"/>
                  <a:gd name="T16" fmla="*/ 0 w 88"/>
                  <a:gd name="T17" fmla="*/ 127 h 127"/>
                  <a:gd name="T18" fmla="*/ 0 w 88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7">
                    <a:moveTo>
                      <a:pt x="0" y="0"/>
                    </a:moveTo>
                    <a:lnTo>
                      <a:pt x="88" y="0"/>
                    </a:lnTo>
                    <a:lnTo>
                      <a:pt x="88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85">
                <a:extLst>
                  <a:ext uri="{FF2B5EF4-FFF2-40B4-BE49-F238E27FC236}">
                    <a16:creationId xmlns:a16="http://schemas.microsoft.com/office/drawing/2014/main" id="{F493D616-E4DB-4091-90A0-E7D9630F5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35" cy="64"/>
              </a:xfrm>
              <a:custGeom>
                <a:avLst/>
                <a:gdLst>
                  <a:gd name="T0" fmla="*/ 0 w 71"/>
                  <a:gd name="T1" fmla="*/ 0 h 127"/>
                  <a:gd name="T2" fmla="*/ 71 w 71"/>
                  <a:gd name="T3" fmla="*/ 0 h 127"/>
                  <a:gd name="T4" fmla="*/ 71 w 71"/>
                  <a:gd name="T5" fmla="*/ 127 h 127"/>
                  <a:gd name="T6" fmla="*/ 0 w 71"/>
                  <a:gd name="T7" fmla="*/ 127 h 127"/>
                  <a:gd name="T8" fmla="*/ 0 w 71"/>
                  <a:gd name="T9" fmla="*/ 0 h 127"/>
                  <a:gd name="T10" fmla="*/ 0 w 71"/>
                  <a:gd name="T11" fmla="*/ 0 h 127"/>
                  <a:gd name="T12" fmla="*/ 53 w 71"/>
                  <a:gd name="T13" fmla="*/ 0 h 127"/>
                  <a:gd name="T14" fmla="*/ 53 w 71"/>
                  <a:gd name="T15" fmla="*/ 127 h 127"/>
                  <a:gd name="T16" fmla="*/ 0 w 71"/>
                  <a:gd name="T17" fmla="*/ 127 h 127"/>
                  <a:gd name="T18" fmla="*/ 0 w 71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27">
                    <a:moveTo>
                      <a:pt x="0" y="0"/>
                    </a:moveTo>
                    <a:lnTo>
                      <a:pt x="71" y="0"/>
                    </a:lnTo>
                    <a:lnTo>
                      <a:pt x="71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86">
                <a:extLst>
                  <a:ext uri="{FF2B5EF4-FFF2-40B4-BE49-F238E27FC236}">
                    <a16:creationId xmlns:a16="http://schemas.microsoft.com/office/drawing/2014/main" id="{5146752A-52BD-4F5E-AB3F-18C843FA3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27" cy="64"/>
              </a:xfrm>
              <a:custGeom>
                <a:avLst/>
                <a:gdLst>
                  <a:gd name="T0" fmla="*/ 0 w 53"/>
                  <a:gd name="T1" fmla="*/ 0 h 127"/>
                  <a:gd name="T2" fmla="*/ 53 w 53"/>
                  <a:gd name="T3" fmla="*/ 0 h 127"/>
                  <a:gd name="T4" fmla="*/ 53 w 53"/>
                  <a:gd name="T5" fmla="*/ 127 h 127"/>
                  <a:gd name="T6" fmla="*/ 0 w 53"/>
                  <a:gd name="T7" fmla="*/ 127 h 127"/>
                  <a:gd name="T8" fmla="*/ 0 w 53"/>
                  <a:gd name="T9" fmla="*/ 0 h 127"/>
                  <a:gd name="T10" fmla="*/ 0 w 53"/>
                  <a:gd name="T11" fmla="*/ 0 h 127"/>
                  <a:gd name="T12" fmla="*/ 34 w 53"/>
                  <a:gd name="T13" fmla="*/ 0 h 127"/>
                  <a:gd name="T14" fmla="*/ 34 w 53"/>
                  <a:gd name="T15" fmla="*/ 127 h 127"/>
                  <a:gd name="T16" fmla="*/ 0 w 53"/>
                  <a:gd name="T17" fmla="*/ 127 h 127"/>
                  <a:gd name="T18" fmla="*/ 0 w 53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27">
                    <a:moveTo>
                      <a:pt x="0" y="0"/>
                    </a:moveTo>
                    <a:lnTo>
                      <a:pt x="53" y="0"/>
                    </a:lnTo>
                    <a:lnTo>
                      <a:pt x="53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87">
                <a:extLst>
                  <a:ext uri="{FF2B5EF4-FFF2-40B4-BE49-F238E27FC236}">
                    <a16:creationId xmlns:a16="http://schemas.microsoft.com/office/drawing/2014/main" id="{A3121AEE-1AD0-48E8-A215-5611851B5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7" cy="64"/>
              </a:xfrm>
              <a:custGeom>
                <a:avLst/>
                <a:gdLst>
                  <a:gd name="T0" fmla="*/ 0 w 34"/>
                  <a:gd name="T1" fmla="*/ 0 h 127"/>
                  <a:gd name="T2" fmla="*/ 34 w 34"/>
                  <a:gd name="T3" fmla="*/ 0 h 127"/>
                  <a:gd name="T4" fmla="*/ 34 w 34"/>
                  <a:gd name="T5" fmla="*/ 127 h 127"/>
                  <a:gd name="T6" fmla="*/ 0 w 34"/>
                  <a:gd name="T7" fmla="*/ 127 h 127"/>
                  <a:gd name="T8" fmla="*/ 0 w 34"/>
                  <a:gd name="T9" fmla="*/ 0 h 127"/>
                  <a:gd name="T10" fmla="*/ 0 w 34"/>
                  <a:gd name="T11" fmla="*/ 0 h 127"/>
                  <a:gd name="T12" fmla="*/ 17 w 34"/>
                  <a:gd name="T13" fmla="*/ 0 h 127"/>
                  <a:gd name="T14" fmla="*/ 17 w 34"/>
                  <a:gd name="T15" fmla="*/ 127 h 127"/>
                  <a:gd name="T16" fmla="*/ 0 w 34"/>
                  <a:gd name="T17" fmla="*/ 127 h 127"/>
                  <a:gd name="T18" fmla="*/ 0 w 34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27">
                    <a:moveTo>
                      <a:pt x="0" y="0"/>
                    </a:moveTo>
                    <a:lnTo>
                      <a:pt x="34" y="0"/>
                    </a:lnTo>
                    <a:lnTo>
                      <a:pt x="34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88">
                <a:extLst>
                  <a:ext uri="{FF2B5EF4-FFF2-40B4-BE49-F238E27FC236}">
                    <a16:creationId xmlns:a16="http://schemas.microsoft.com/office/drawing/2014/main" id="{90082818-96A1-4F19-A98C-1BD2CF4C3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8" cy="64"/>
              </a:xfrm>
              <a:custGeom>
                <a:avLst/>
                <a:gdLst>
                  <a:gd name="T0" fmla="*/ 0 w 17"/>
                  <a:gd name="T1" fmla="*/ 0 h 127"/>
                  <a:gd name="T2" fmla="*/ 17 w 17"/>
                  <a:gd name="T3" fmla="*/ 0 h 127"/>
                  <a:gd name="T4" fmla="*/ 17 w 17"/>
                  <a:gd name="T5" fmla="*/ 127 h 127"/>
                  <a:gd name="T6" fmla="*/ 0 w 17"/>
                  <a:gd name="T7" fmla="*/ 127 h 127"/>
                  <a:gd name="T8" fmla="*/ 0 w 17"/>
                  <a:gd name="T9" fmla="*/ 0 h 127"/>
                  <a:gd name="T10" fmla="*/ 0 w 17"/>
                  <a:gd name="T11" fmla="*/ 0 h 127"/>
                  <a:gd name="T12" fmla="*/ 0 w 17"/>
                  <a:gd name="T13" fmla="*/ 0 h 127"/>
                  <a:gd name="T14" fmla="*/ 0 w 17"/>
                  <a:gd name="T15" fmla="*/ 127 h 127"/>
                  <a:gd name="T16" fmla="*/ 0 w 17"/>
                  <a:gd name="T17" fmla="*/ 127 h 127"/>
                  <a:gd name="T18" fmla="*/ 0 w 17"/>
                  <a:gd name="T1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7">
                    <a:moveTo>
                      <a:pt x="0" y="0"/>
                    </a:moveTo>
                    <a:lnTo>
                      <a:pt x="17" y="0"/>
                    </a:lnTo>
                    <a:lnTo>
                      <a:pt x="17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89">
                <a:extLst>
                  <a:ext uri="{FF2B5EF4-FFF2-40B4-BE49-F238E27FC236}">
                    <a16:creationId xmlns:a16="http://schemas.microsoft.com/office/drawing/2014/main" id="{D3552015-2F78-4BE3-A8B3-C0C3D646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" y="1435"/>
                <a:ext cx="1" cy="64"/>
              </a:xfrm>
              <a:custGeom>
                <a:avLst/>
                <a:gdLst>
                  <a:gd name="T0" fmla="*/ 0 h 127"/>
                  <a:gd name="T1" fmla="*/ 0 h 127"/>
                  <a:gd name="T2" fmla="*/ 127 h 127"/>
                  <a:gd name="T3" fmla="*/ 127 h 127"/>
                  <a:gd name="T4" fmla="*/ 0 h 127"/>
                  <a:gd name="T5" fmla="*/ 0 h 127"/>
                  <a:gd name="T6" fmla="*/ 0 h 127"/>
                  <a:gd name="T7" fmla="*/ 127 h 127"/>
                  <a:gd name="T8" fmla="*/ 127 h 127"/>
                  <a:gd name="T9" fmla="*/ 0 h 12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27"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Rectangle 290">
                <a:extLst>
                  <a:ext uri="{FF2B5EF4-FFF2-40B4-BE49-F238E27FC236}">
                    <a16:creationId xmlns:a16="http://schemas.microsoft.com/office/drawing/2014/main" id="{C535DD8B-C288-4AA1-97C3-36A5F981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435"/>
                <a:ext cx="34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91">
                <a:extLst>
                  <a:ext uri="{FF2B5EF4-FFF2-40B4-BE49-F238E27FC236}">
                    <a16:creationId xmlns:a16="http://schemas.microsoft.com/office/drawing/2014/main" id="{36525AF3-4BC5-478B-A130-795E99ADF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1"/>
                <a:ext cx="334" cy="8"/>
              </a:xfrm>
              <a:custGeom>
                <a:avLst/>
                <a:gdLst>
                  <a:gd name="T0" fmla="*/ 0 w 670"/>
                  <a:gd name="T1" fmla="*/ 0 h 18"/>
                  <a:gd name="T2" fmla="*/ 670 w 670"/>
                  <a:gd name="T3" fmla="*/ 0 h 18"/>
                  <a:gd name="T4" fmla="*/ 670 w 670"/>
                  <a:gd name="T5" fmla="*/ 18 h 18"/>
                  <a:gd name="T6" fmla="*/ 0 w 670"/>
                  <a:gd name="T7" fmla="*/ 18 h 18"/>
                  <a:gd name="T8" fmla="*/ 0 w 670"/>
                  <a:gd name="T9" fmla="*/ 0 h 18"/>
                  <a:gd name="T10" fmla="*/ 0 w 670"/>
                  <a:gd name="T11" fmla="*/ 4 h 18"/>
                  <a:gd name="T12" fmla="*/ 670 w 670"/>
                  <a:gd name="T13" fmla="*/ 4 h 18"/>
                  <a:gd name="T14" fmla="*/ 670 w 670"/>
                  <a:gd name="T15" fmla="*/ 14 h 18"/>
                  <a:gd name="T16" fmla="*/ 0 w 670"/>
                  <a:gd name="T17" fmla="*/ 14 h 18"/>
                  <a:gd name="T18" fmla="*/ 0 w 670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8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14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92">
                <a:extLst>
                  <a:ext uri="{FF2B5EF4-FFF2-40B4-BE49-F238E27FC236}">
                    <a16:creationId xmlns:a16="http://schemas.microsoft.com/office/drawing/2014/main" id="{8C47620D-E238-4665-8175-49886ECB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" y="1453"/>
                <a:ext cx="334" cy="4"/>
              </a:xfrm>
              <a:custGeom>
                <a:avLst/>
                <a:gdLst>
                  <a:gd name="T0" fmla="*/ 0 w 670"/>
                  <a:gd name="T1" fmla="*/ 0 h 10"/>
                  <a:gd name="T2" fmla="*/ 670 w 670"/>
                  <a:gd name="T3" fmla="*/ 0 h 10"/>
                  <a:gd name="T4" fmla="*/ 670 w 670"/>
                  <a:gd name="T5" fmla="*/ 10 h 10"/>
                  <a:gd name="T6" fmla="*/ 0 w 670"/>
                  <a:gd name="T7" fmla="*/ 10 h 10"/>
                  <a:gd name="T8" fmla="*/ 0 w 670"/>
                  <a:gd name="T9" fmla="*/ 0 h 10"/>
                  <a:gd name="T10" fmla="*/ 0 w 670"/>
                  <a:gd name="T11" fmla="*/ 4 h 10"/>
                  <a:gd name="T12" fmla="*/ 670 w 670"/>
                  <a:gd name="T13" fmla="*/ 4 h 10"/>
                  <a:gd name="T14" fmla="*/ 670 w 670"/>
                  <a:gd name="T15" fmla="*/ 4 h 10"/>
                  <a:gd name="T16" fmla="*/ 0 w 670"/>
                  <a:gd name="T17" fmla="*/ 4 h 10"/>
                  <a:gd name="T18" fmla="*/ 0 w 670"/>
                  <a:gd name="T1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0" h="10">
                    <a:moveTo>
                      <a:pt x="0" y="0"/>
                    </a:moveTo>
                    <a:lnTo>
                      <a:pt x="670" y="0"/>
                    </a:lnTo>
                    <a:lnTo>
                      <a:pt x="67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670" y="4"/>
                    </a:lnTo>
                    <a:lnTo>
                      <a:pt x="67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293">
                <a:extLst>
                  <a:ext uri="{FF2B5EF4-FFF2-40B4-BE49-F238E27FC236}">
                    <a16:creationId xmlns:a16="http://schemas.microsoft.com/office/drawing/2014/main" id="{B82F724D-8B45-4894-81BE-C846EAAE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451"/>
                <a:ext cx="334" cy="8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Rectangle 294">
                <a:extLst>
                  <a:ext uri="{FF2B5EF4-FFF2-40B4-BE49-F238E27FC236}">
                    <a16:creationId xmlns:a16="http://schemas.microsoft.com/office/drawing/2014/main" id="{11A3CC72-01ED-4AF8-A2D4-785948C5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451"/>
                <a:ext cx="59" cy="8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5">
                <a:extLst>
                  <a:ext uri="{FF2B5EF4-FFF2-40B4-BE49-F238E27FC236}">
                    <a16:creationId xmlns:a16="http://schemas.microsoft.com/office/drawing/2014/main" id="{4345C9FB-A211-4267-A942-4EAC85293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" y="1468"/>
                <a:ext cx="23" cy="22"/>
              </a:xfrm>
              <a:custGeom>
                <a:avLst/>
                <a:gdLst>
                  <a:gd name="T0" fmla="*/ 0 w 47"/>
                  <a:gd name="T1" fmla="*/ 23 h 44"/>
                  <a:gd name="T2" fmla="*/ 24 w 47"/>
                  <a:gd name="T3" fmla="*/ 0 h 44"/>
                  <a:gd name="T4" fmla="*/ 47 w 47"/>
                  <a:gd name="T5" fmla="*/ 23 h 44"/>
                  <a:gd name="T6" fmla="*/ 24 w 47"/>
                  <a:gd name="T7" fmla="*/ 44 h 44"/>
                  <a:gd name="T8" fmla="*/ 0 w 47"/>
                  <a:gd name="T9" fmla="*/ 23 h 44"/>
                  <a:gd name="T10" fmla="*/ 6 w 47"/>
                  <a:gd name="T11" fmla="*/ 23 h 44"/>
                  <a:gd name="T12" fmla="*/ 25 w 47"/>
                  <a:gd name="T13" fmla="*/ 2 h 44"/>
                  <a:gd name="T14" fmla="*/ 47 w 47"/>
                  <a:gd name="T15" fmla="*/ 23 h 44"/>
                  <a:gd name="T16" fmla="*/ 25 w 47"/>
                  <a:gd name="T17" fmla="*/ 42 h 44"/>
                  <a:gd name="T18" fmla="*/ 6 w 47"/>
                  <a:gd name="T19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4">
                    <a:moveTo>
                      <a:pt x="0" y="23"/>
                    </a:moveTo>
                    <a:lnTo>
                      <a:pt x="24" y="0"/>
                    </a:lnTo>
                    <a:lnTo>
                      <a:pt x="47" y="23"/>
                    </a:lnTo>
                    <a:lnTo>
                      <a:pt x="24" y="44"/>
                    </a:lnTo>
                    <a:lnTo>
                      <a:pt x="0" y="23"/>
                    </a:lnTo>
                    <a:close/>
                    <a:moveTo>
                      <a:pt x="6" y="23"/>
                    </a:moveTo>
                    <a:lnTo>
                      <a:pt x="25" y="2"/>
                    </a:lnTo>
                    <a:lnTo>
                      <a:pt x="47" y="23"/>
                    </a:lnTo>
                    <a:lnTo>
                      <a:pt x="25" y="42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296">
                <a:extLst>
                  <a:ext uri="{FF2B5EF4-FFF2-40B4-BE49-F238E27FC236}">
                    <a16:creationId xmlns:a16="http://schemas.microsoft.com/office/drawing/2014/main" id="{46401ECB-E4F3-450B-96A5-6183CC71C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1469"/>
                <a:ext cx="20" cy="20"/>
              </a:xfrm>
              <a:custGeom>
                <a:avLst/>
                <a:gdLst>
                  <a:gd name="T0" fmla="*/ 0 w 41"/>
                  <a:gd name="T1" fmla="*/ 21 h 40"/>
                  <a:gd name="T2" fmla="*/ 19 w 41"/>
                  <a:gd name="T3" fmla="*/ 0 h 40"/>
                  <a:gd name="T4" fmla="*/ 41 w 41"/>
                  <a:gd name="T5" fmla="*/ 21 h 40"/>
                  <a:gd name="T6" fmla="*/ 19 w 41"/>
                  <a:gd name="T7" fmla="*/ 40 h 40"/>
                  <a:gd name="T8" fmla="*/ 0 w 41"/>
                  <a:gd name="T9" fmla="*/ 21 h 40"/>
                  <a:gd name="T10" fmla="*/ 6 w 41"/>
                  <a:gd name="T11" fmla="*/ 21 h 40"/>
                  <a:gd name="T12" fmla="*/ 23 w 41"/>
                  <a:gd name="T13" fmla="*/ 4 h 40"/>
                  <a:gd name="T14" fmla="*/ 41 w 41"/>
                  <a:gd name="T15" fmla="*/ 21 h 40"/>
                  <a:gd name="T16" fmla="*/ 23 w 41"/>
                  <a:gd name="T17" fmla="*/ 36 h 40"/>
                  <a:gd name="T18" fmla="*/ 6 w 41"/>
                  <a:gd name="T1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0" y="21"/>
                    </a:moveTo>
                    <a:lnTo>
                      <a:pt x="19" y="0"/>
                    </a:lnTo>
                    <a:lnTo>
                      <a:pt x="41" y="21"/>
                    </a:lnTo>
                    <a:lnTo>
                      <a:pt x="19" y="40"/>
                    </a:lnTo>
                    <a:lnTo>
                      <a:pt x="0" y="21"/>
                    </a:lnTo>
                    <a:close/>
                    <a:moveTo>
                      <a:pt x="6" y="21"/>
                    </a:moveTo>
                    <a:lnTo>
                      <a:pt x="23" y="4"/>
                    </a:lnTo>
                    <a:lnTo>
                      <a:pt x="41" y="21"/>
                    </a:lnTo>
                    <a:lnTo>
                      <a:pt x="23" y="36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297">
                <a:extLst>
                  <a:ext uri="{FF2B5EF4-FFF2-40B4-BE49-F238E27FC236}">
                    <a16:creationId xmlns:a16="http://schemas.microsoft.com/office/drawing/2014/main" id="{EEC75133-902B-48DC-AC75-0DFE1D57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1471"/>
                <a:ext cx="17" cy="16"/>
              </a:xfrm>
              <a:custGeom>
                <a:avLst/>
                <a:gdLst>
                  <a:gd name="T0" fmla="*/ 0 w 35"/>
                  <a:gd name="T1" fmla="*/ 17 h 32"/>
                  <a:gd name="T2" fmla="*/ 17 w 35"/>
                  <a:gd name="T3" fmla="*/ 0 h 32"/>
                  <a:gd name="T4" fmla="*/ 35 w 35"/>
                  <a:gd name="T5" fmla="*/ 17 h 32"/>
                  <a:gd name="T6" fmla="*/ 17 w 35"/>
                  <a:gd name="T7" fmla="*/ 32 h 32"/>
                  <a:gd name="T8" fmla="*/ 0 w 35"/>
                  <a:gd name="T9" fmla="*/ 17 h 32"/>
                  <a:gd name="T10" fmla="*/ 6 w 35"/>
                  <a:gd name="T11" fmla="*/ 17 h 32"/>
                  <a:gd name="T12" fmla="*/ 19 w 35"/>
                  <a:gd name="T13" fmla="*/ 2 h 32"/>
                  <a:gd name="T14" fmla="*/ 35 w 35"/>
                  <a:gd name="T15" fmla="*/ 17 h 32"/>
                  <a:gd name="T16" fmla="*/ 19 w 35"/>
                  <a:gd name="T17" fmla="*/ 30 h 32"/>
                  <a:gd name="T18" fmla="*/ 6 w 35"/>
                  <a:gd name="T1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2">
                    <a:moveTo>
                      <a:pt x="0" y="17"/>
                    </a:moveTo>
                    <a:lnTo>
                      <a:pt x="17" y="0"/>
                    </a:lnTo>
                    <a:lnTo>
                      <a:pt x="35" y="17"/>
                    </a:lnTo>
                    <a:lnTo>
                      <a:pt x="17" y="32"/>
                    </a:lnTo>
                    <a:lnTo>
                      <a:pt x="0" y="17"/>
                    </a:lnTo>
                    <a:close/>
                    <a:moveTo>
                      <a:pt x="6" y="17"/>
                    </a:moveTo>
                    <a:lnTo>
                      <a:pt x="19" y="2"/>
                    </a:lnTo>
                    <a:lnTo>
                      <a:pt x="35" y="17"/>
                    </a:lnTo>
                    <a:lnTo>
                      <a:pt x="19" y="30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298">
                <a:extLst>
                  <a:ext uri="{FF2B5EF4-FFF2-40B4-BE49-F238E27FC236}">
                    <a16:creationId xmlns:a16="http://schemas.microsoft.com/office/drawing/2014/main" id="{140B7411-5AC0-470B-9795-9EC34B110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" y="1472"/>
                <a:ext cx="14" cy="14"/>
              </a:xfrm>
              <a:custGeom>
                <a:avLst/>
                <a:gdLst>
                  <a:gd name="T0" fmla="*/ 0 w 29"/>
                  <a:gd name="T1" fmla="*/ 15 h 28"/>
                  <a:gd name="T2" fmla="*/ 13 w 29"/>
                  <a:gd name="T3" fmla="*/ 0 h 28"/>
                  <a:gd name="T4" fmla="*/ 29 w 29"/>
                  <a:gd name="T5" fmla="*/ 15 h 28"/>
                  <a:gd name="T6" fmla="*/ 13 w 29"/>
                  <a:gd name="T7" fmla="*/ 28 h 28"/>
                  <a:gd name="T8" fmla="*/ 0 w 29"/>
                  <a:gd name="T9" fmla="*/ 15 h 28"/>
                  <a:gd name="T10" fmla="*/ 6 w 29"/>
                  <a:gd name="T11" fmla="*/ 15 h 28"/>
                  <a:gd name="T12" fmla="*/ 17 w 29"/>
                  <a:gd name="T13" fmla="*/ 3 h 28"/>
                  <a:gd name="T14" fmla="*/ 29 w 29"/>
                  <a:gd name="T15" fmla="*/ 15 h 28"/>
                  <a:gd name="T16" fmla="*/ 17 w 29"/>
                  <a:gd name="T17" fmla="*/ 25 h 28"/>
                  <a:gd name="T18" fmla="*/ 6 w 29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0" y="15"/>
                    </a:moveTo>
                    <a:lnTo>
                      <a:pt x="13" y="0"/>
                    </a:lnTo>
                    <a:lnTo>
                      <a:pt x="29" y="15"/>
                    </a:lnTo>
                    <a:lnTo>
                      <a:pt x="13" y="28"/>
                    </a:lnTo>
                    <a:lnTo>
                      <a:pt x="0" y="15"/>
                    </a:lnTo>
                    <a:close/>
                    <a:moveTo>
                      <a:pt x="6" y="15"/>
                    </a:moveTo>
                    <a:lnTo>
                      <a:pt x="17" y="3"/>
                    </a:lnTo>
                    <a:lnTo>
                      <a:pt x="29" y="15"/>
                    </a:lnTo>
                    <a:lnTo>
                      <a:pt x="17" y="2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299">
                <a:extLst>
                  <a:ext uri="{FF2B5EF4-FFF2-40B4-BE49-F238E27FC236}">
                    <a16:creationId xmlns:a16="http://schemas.microsoft.com/office/drawing/2014/main" id="{DED46D44-4A27-4B9E-B44D-0BDEC8DBD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" y="1474"/>
                <a:ext cx="11" cy="10"/>
              </a:xfrm>
              <a:custGeom>
                <a:avLst/>
                <a:gdLst>
                  <a:gd name="T0" fmla="*/ 0 w 23"/>
                  <a:gd name="T1" fmla="*/ 12 h 22"/>
                  <a:gd name="T2" fmla="*/ 11 w 23"/>
                  <a:gd name="T3" fmla="*/ 0 h 22"/>
                  <a:gd name="T4" fmla="*/ 23 w 23"/>
                  <a:gd name="T5" fmla="*/ 12 h 22"/>
                  <a:gd name="T6" fmla="*/ 11 w 23"/>
                  <a:gd name="T7" fmla="*/ 22 h 22"/>
                  <a:gd name="T8" fmla="*/ 0 w 23"/>
                  <a:gd name="T9" fmla="*/ 12 h 22"/>
                  <a:gd name="T10" fmla="*/ 5 w 23"/>
                  <a:gd name="T11" fmla="*/ 12 h 22"/>
                  <a:gd name="T12" fmla="*/ 13 w 23"/>
                  <a:gd name="T13" fmla="*/ 2 h 22"/>
                  <a:gd name="T14" fmla="*/ 23 w 23"/>
                  <a:gd name="T15" fmla="*/ 12 h 22"/>
                  <a:gd name="T16" fmla="*/ 13 w 23"/>
                  <a:gd name="T17" fmla="*/ 20 h 22"/>
                  <a:gd name="T18" fmla="*/ 5 w 23"/>
                  <a:gd name="T1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0" y="12"/>
                    </a:moveTo>
                    <a:lnTo>
                      <a:pt x="11" y="0"/>
                    </a:lnTo>
                    <a:lnTo>
                      <a:pt x="23" y="12"/>
                    </a:lnTo>
                    <a:lnTo>
                      <a:pt x="11" y="22"/>
                    </a:lnTo>
                    <a:lnTo>
                      <a:pt x="0" y="12"/>
                    </a:lnTo>
                    <a:close/>
                    <a:moveTo>
                      <a:pt x="5" y="12"/>
                    </a:moveTo>
                    <a:lnTo>
                      <a:pt x="13" y="2"/>
                    </a:lnTo>
                    <a:lnTo>
                      <a:pt x="23" y="12"/>
                    </a:lnTo>
                    <a:lnTo>
                      <a:pt x="13" y="2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300">
                <a:extLst>
                  <a:ext uri="{FF2B5EF4-FFF2-40B4-BE49-F238E27FC236}">
                    <a16:creationId xmlns:a16="http://schemas.microsoft.com/office/drawing/2014/main" id="{DD2F1CDB-79B8-4CE2-B6D7-A30DCF5F3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1475"/>
                <a:ext cx="8" cy="8"/>
              </a:xfrm>
              <a:custGeom>
                <a:avLst/>
                <a:gdLst>
                  <a:gd name="T0" fmla="*/ 0 w 18"/>
                  <a:gd name="T1" fmla="*/ 10 h 18"/>
                  <a:gd name="T2" fmla="*/ 8 w 18"/>
                  <a:gd name="T3" fmla="*/ 0 h 18"/>
                  <a:gd name="T4" fmla="*/ 18 w 18"/>
                  <a:gd name="T5" fmla="*/ 10 h 18"/>
                  <a:gd name="T6" fmla="*/ 8 w 18"/>
                  <a:gd name="T7" fmla="*/ 18 h 18"/>
                  <a:gd name="T8" fmla="*/ 0 w 18"/>
                  <a:gd name="T9" fmla="*/ 10 h 18"/>
                  <a:gd name="T10" fmla="*/ 6 w 18"/>
                  <a:gd name="T11" fmla="*/ 10 h 18"/>
                  <a:gd name="T12" fmla="*/ 12 w 18"/>
                  <a:gd name="T13" fmla="*/ 4 h 18"/>
                  <a:gd name="T14" fmla="*/ 18 w 18"/>
                  <a:gd name="T15" fmla="*/ 10 h 18"/>
                  <a:gd name="T16" fmla="*/ 12 w 18"/>
                  <a:gd name="T17" fmla="*/ 14 h 18"/>
                  <a:gd name="T18" fmla="*/ 6 w 18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0" y="10"/>
                    </a:moveTo>
                    <a:lnTo>
                      <a:pt x="8" y="0"/>
                    </a:lnTo>
                    <a:lnTo>
                      <a:pt x="18" y="10"/>
                    </a:lnTo>
                    <a:lnTo>
                      <a:pt x="8" y="18"/>
                    </a:lnTo>
                    <a:lnTo>
                      <a:pt x="0" y="10"/>
                    </a:lnTo>
                    <a:close/>
                    <a:moveTo>
                      <a:pt x="6" y="10"/>
                    </a:moveTo>
                    <a:lnTo>
                      <a:pt x="12" y="4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301">
                <a:extLst>
                  <a:ext uri="{FF2B5EF4-FFF2-40B4-BE49-F238E27FC236}">
                    <a16:creationId xmlns:a16="http://schemas.microsoft.com/office/drawing/2014/main" id="{6AE91DBE-476F-4698-9116-0F0BFEC0E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477"/>
                <a:ext cx="5" cy="4"/>
              </a:xfrm>
              <a:custGeom>
                <a:avLst/>
                <a:gdLst>
                  <a:gd name="T0" fmla="*/ 0 w 12"/>
                  <a:gd name="T1" fmla="*/ 6 h 10"/>
                  <a:gd name="T2" fmla="*/ 6 w 12"/>
                  <a:gd name="T3" fmla="*/ 0 h 10"/>
                  <a:gd name="T4" fmla="*/ 12 w 12"/>
                  <a:gd name="T5" fmla="*/ 6 h 10"/>
                  <a:gd name="T6" fmla="*/ 6 w 12"/>
                  <a:gd name="T7" fmla="*/ 10 h 10"/>
                  <a:gd name="T8" fmla="*/ 0 w 12"/>
                  <a:gd name="T9" fmla="*/ 6 h 10"/>
                  <a:gd name="T10" fmla="*/ 6 w 12"/>
                  <a:gd name="T11" fmla="*/ 6 h 10"/>
                  <a:gd name="T12" fmla="*/ 8 w 12"/>
                  <a:gd name="T13" fmla="*/ 2 h 10"/>
                  <a:gd name="T14" fmla="*/ 12 w 12"/>
                  <a:gd name="T15" fmla="*/ 6 h 10"/>
                  <a:gd name="T16" fmla="*/ 8 w 12"/>
                  <a:gd name="T17" fmla="*/ 8 h 10"/>
                  <a:gd name="T18" fmla="*/ 6 w 12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6" y="10"/>
                    </a:lnTo>
                    <a:lnTo>
                      <a:pt x="0" y="6"/>
                    </a:lnTo>
                    <a:close/>
                    <a:moveTo>
                      <a:pt x="6" y="6"/>
                    </a:moveTo>
                    <a:lnTo>
                      <a:pt x="8" y="2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302">
                <a:extLst>
                  <a:ext uri="{FF2B5EF4-FFF2-40B4-BE49-F238E27FC236}">
                    <a16:creationId xmlns:a16="http://schemas.microsoft.com/office/drawing/2014/main" id="{8575A311-CF67-4377-A9CC-144FC1E6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0 h 6"/>
                  <a:gd name="T4" fmla="*/ 6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6 w 6"/>
                  <a:gd name="T11" fmla="*/ 4 h 6"/>
                  <a:gd name="T12" fmla="*/ 6 w 6"/>
                  <a:gd name="T13" fmla="*/ 4 h 6"/>
                  <a:gd name="T14" fmla="*/ 6 w 6"/>
                  <a:gd name="T15" fmla="*/ 4 h 6"/>
                  <a:gd name="T16" fmla="*/ 6 w 6"/>
                  <a:gd name="T17" fmla="*/ 4 h 6"/>
                  <a:gd name="T18" fmla="*/ 6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303">
                <a:extLst>
                  <a:ext uri="{FF2B5EF4-FFF2-40B4-BE49-F238E27FC236}">
                    <a16:creationId xmlns:a16="http://schemas.microsoft.com/office/drawing/2014/main" id="{466D6570-59A2-40E4-B344-E12B1B615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" y="1480"/>
                <a:ext cx="32" cy="9"/>
              </a:xfrm>
              <a:custGeom>
                <a:avLst/>
                <a:gdLst>
                  <a:gd name="T0" fmla="*/ 0 w 66"/>
                  <a:gd name="T1" fmla="*/ 0 h 17"/>
                  <a:gd name="T2" fmla="*/ 66 w 66"/>
                  <a:gd name="T3" fmla="*/ 0 h 17"/>
                  <a:gd name="T4" fmla="*/ 66 w 66"/>
                  <a:gd name="T5" fmla="*/ 17 h 17"/>
                  <a:gd name="T6" fmla="*/ 0 w 66"/>
                  <a:gd name="T7" fmla="*/ 17 h 17"/>
                  <a:gd name="T8" fmla="*/ 0 w 66"/>
                  <a:gd name="T9" fmla="*/ 0 h 17"/>
                  <a:gd name="T10" fmla="*/ 4 w 66"/>
                  <a:gd name="T11" fmla="*/ 0 h 17"/>
                  <a:gd name="T12" fmla="*/ 62 w 66"/>
                  <a:gd name="T13" fmla="*/ 0 h 17"/>
                  <a:gd name="T14" fmla="*/ 62 w 66"/>
                  <a:gd name="T15" fmla="*/ 17 h 17"/>
                  <a:gd name="T16" fmla="*/ 4 w 66"/>
                  <a:gd name="T17" fmla="*/ 17 h 17"/>
                  <a:gd name="T18" fmla="*/ 4 w 6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17">
                    <a:moveTo>
                      <a:pt x="0" y="0"/>
                    </a:moveTo>
                    <a:lnTo>
                      <a:pt x="66" y="0"/>
                    </a:lnTo>
                    <a:lnTo>
                      <a:pt x="6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62" y="0"/>
                    </a:lnTo>
                    <a:lnTo>
                      <a:pt x="6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304">
                <a:extLst>
                  <a:ext uri="{FF2B5EF4-FFF2-40B4-BE49-F238E27FC236}">
                    <a16:creationId xmlns:a16="http://schemas.microsoft.com/office/drawing/2014/main" id="{609168F3-841A-4F1E-AFB9-FA298051F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4" y="1480"/>
                <a:ext cx="28" cy="9"/>
              </a:xfrm>
              <a:custGeom>
                <a:avLst/>
                <a:gdLst>
                  <a:gd name="T0" fmla="*/ 0 w 58"/>
                  <a:gd name="T1" fmla="*/ 0 h 17"/>
                  <a:gd name="T2" fmla="*/ 58 w 58"/>
                  <a:gd name="T3" fmla="*/ 0 h 17"/>
                  <a:gd name="T4" fmla="*/ 58 w 58"/>
                  <a:gd name="T5" fmla="*/ 17 h 17"/>
                  <a:gd name="T6" fmla="*/ 0 w 58"/>
                  <a:gd name="T7" fmla="*/ 17 h 17"/>
                  <a:gd name="T8" fmla="*/ 0 w 58"/>
                  <a:gd name="T9" fmla="*/ 0 h 17"/>
                  <a:gd name="T10" fmla="*/ 4 w 58"/>
                  <a:gd name="T11" fmla="*/ 0 h 17"/>
                  <a:gd name="T12" fmla="*/ 54 w 58"/>
                  <a:gd name="T13" fmla="*/ 0 h 17"/>
                  <a:gd name="T14" fmla="*/ 54 w 58"/>
                  <a:gd name="T15" fmla="*/ 17 h 17"/>
                  <a:gd name="T16" fmla="*/ 4 w 58"/>
                  <a:gd name="T17" fmla="*/ 17 h 17"/>
                  <a:gd name="T18" fmla="*/ 4 w 5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0" y="0"/>
                    </a:moveTo>
                    <a:lnTo>
                      <a:pt x="58" y="0"/>
                    </a:lnTo>
                    <a:lnTo>
                      <a:pt x="5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305">
                <a:extLst>
                  <a:ext uri="{FF2B5EF4-FFF2-40B4-BE49-F238E27FC236}">
                    <a16:creationId xmlns:a16="http://schemas.microsoft.com/office/drawing/2014/main" id="{510D4AEC-26EE-434C-9D44-E3B4BCF03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5" cy="9"/>
              </a:xfrm>
              <a:custGeom>
                <a:avLst/>
                <a:gdLst>
                  <a:gd name="T0" fmla="*/ 0 w 50"/>
                  <a:gd name="T1" fmla="*/ 0 h 17"/>
                  <a:gd name="T2" fmla="*/ 50 w 50"/>
                  <a:gd name="T3" fmla="*/ 0 h 17"/>
                  <a:gd name="T4" fmla="*/ 50 w 50"/>
                  <a:gd name="T5" fmla="*/ 17 h 17"/>
                  <a:gd name="T6" fmla="*/ 0 w 50"/>
                  <a:gd name="T7" fmla="*/ 17 h 17"/>
                  <a:gd name="T8" fmla="*/ 0 w 50"/>
                  <a:gd name="T9" fmla="*/ 0 h 17"/>
                  <a:gd name="T10" fmla="*/ 2 w 50"/>
                  <a:gd name="T11" fmla="*/ 0 h 17"/>
                  <a:gd name="T12" fmla="*/ 48 w 50"/>
                  <a:gd name="T13" fmla="*/ 0 h 17"/>
                  <a:gd name="T14" fmla="*/ 48 w 50"/>
                  <a:gd name="T15" fmla="*/ 17 h 17"/>
                  <a:gd name="T16" fmla="*/ 2 w 50"/>
                  <a:gd name="T17" fmla="*/ 17 h 17"/>
                  <a:gd name="T18" fmla="*/ 2 w 5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7">
                    <a:moveTo>
                      <a:pt x="0" y="0"/>
                    </a:moveTo>
                    <a:lnTo>
                      <a:pt x="50" y="0"/>
                    </a:lnTo>
                    <a:lnTo>
                      <a:pt x="5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48" y="0"/>
                    </a:lnTo>
                    <a:lnTo>
                      <a:pt x="48" y="17"/>
                    </a:lnTo>
                    <a:lnTo>
                      <a:pt x="2" y="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306">
                <a:extLst>
                  <a:ext uri="{FF2B5EF4-FFF2-40B4-BE49-F238E27FC236}">
                    <a16:creationId xmlns:a16="http://schemas.microsoft.com/office/drawing/2014/main" id="{3AAF5646-5CE8-45F3-88A1-D5C467A01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" y="1480"/>
                <a:ext cx="24" cy="9"/>
              </a:xfrm>
              <a:custGeom>
                <a:avLst/>
                <a:gdLst>
                  <a:gd name="T0" fmla="*/ 0 w 46"/>
                  <a:gd name="T1" fmla="*/ 0 h 17"/>
                  <a:gd name="T2" fmla="*/ 46 w 46"/>
                  <a:gd name="T3" fmla="*/ 0 h 17"/>
                  <a:gd name="T4" fmla="*/ 46 w 46"/>
                  <a:gd name="T5" fmla="*/ 17 h 17"/>
                  <a:gd name="T6" fmla="*/ 0 w 46"/>
                  <a:gd name="T7" fmla="*/ 17 h 17"/>
                  <a:gd name="T8" fmla="*/ 0 w 46"/>
                  <a:gd name="T9" fmla="*/ 0 h 17"/>
                  <a:gd name="T10" fmla="*/ 4 w 46"/>
                  <a:gd name="T11" fmla="*/ 0 h 17"/>
                  <a:gd name="T12" fmla="*/ 42 w 46"/>
                  <a:gd name="T13" fmla="*/ 0 h 17"/>
                  <a:gd name="T14" fmla="*/ 42 w 46"/>
                  <a:gd name="T15" fmla="*/ 17 h 17"/>
                  <a:gd name="T16" fmla="*/ 4 w 46"/>
                  <a:gd name="T17" fmla="*/ 17 h 17"/>
                  <a:gd name="T18" fmla="*/ 4 w 4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0" y="0"/>
                    </a:moveTo>
                    <a:lnTo>
                      <a:pt x="46" y="0"/>
                    </a:lnTo>
                    <a:lnTo>
                      <a:pt x="4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2" y="0"/>
                    </a:lnTo>
                    <a:lnTo>
                      <a:pt x="4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307">
                <a:extLst>
                  <a:ext uri="{FF2B5EF4-FFF2-40B4-BE49-F238E27FC236}">
                    <a16:creationId xmlns:a16="http://schemas.microsoft.com/office/drawing/2014/main" id="{00FCF905-83C3-4EA5-A900-0D944957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8" y="1480"/>
                <a:ext cx="20" cy="9"/>
              </a:xfrm>
              <a:custGeom>
                <a:avLst/>
                <a:gdLst>
                  <a:gd name="T0" fmla="*/ 0 w 38"/>
                  <a:gd name="T1" fmla="*/ 0 h 17"/>
                  <a:gd name="T2" fmla="*/ 38 w 38"/>
                  <a:gd name="T3" fmla="*/ 0 h 17"/>
                  <a:gd name="T4" fmla="*/ 38 w 38"/>
                  <a:gd name="T5" fmla="*/ 17 h 17"/>
                  <a:gd name="T6" fmla="*/ 0 w 38"/>
                  <a:gd name="T7" fmla="*/ 17 h 17"/>
                  <a:gd name="T8" fmla="*/ 0 w 38"/>
                  <a:gd name="T9" fmla="*/ 0 h 17"/>
                  <a:gd name="T10" fmla="*/ 4 w 38"/>
                  <a:gd name="T11" fmla="*/ 0 h 17"/>
                  <a:gd name="T12" fmla="*/ 34 w 38"/>
                  <a:gd name="T13" fmla="*/ 0 h 17"/>
                  <a:gd name="T14" fmla="*/ 34 w 38"/>
                  <a:gd name="T15" fmla="*/ 17 h 17"/>
                  <a:gd name="T16" fmla="*/ 4 w 38"/>
                  <a:gd name="T17" fmla="*/ 17 h 17"/>
                  <a:gd name="T18" fmla="*/ 4 w 3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">
                    <a:moveTo>
                      <a:pt x="0" y="0"/>
                    </a:moveTo>
                    <a:lnTo>
                      <a:pt x="38" y="0"/>
                    </a:lnTo>
                    <a:lnTo>
                      <a:pt x="3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34" y="0"/>
                    </a:lnTo>
                    <a:lnTo>
                      <a:pt x="3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308">
                <a:extLst>
                  <a:ext uri="{FF2B5EF4-FFF2-40B4-BE49-F238E27FC236}">
                    <a16:creationId xmlns:a16="http://schemas.microsoft.com/office/drawing/2014/main" id="{E1354ECF-55D5-4A71-9F7C-3618787D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" y="1480"/>
                <a:ext cx="16" cy="9"/>
              </a:xfrm>
              <a:custGeom>
                <a:avLst/>
                <a:gdLst>
                  <a:gd name="T0" fmla="*/ 0 w 30"/>
                  <a:gd name="T1" fmla="*/ 0 h 17"/>
                  <a:gd name="T2" fmla="*/ 30 w 30"/>
                  <a:gd name="T3" fmla="*/ 0 h 17"/>
                  <a:gd name="T4" fmla="*/ 30 w 30"/>
                  <a:gd name="T5" fmla="*/ 17 h 17"/>
                  <a:gd name="T6" fmla="*/ 0 w 30"/>
                  <a:gd name="T7" fmla="*/ 17 h 17"/>
                  <a:gd name="T8" fmla="*/ 0 w 30"/>
                  <a:gd name="T9" fmla="*/ 0 h 17"/>
                  <a:gd name="T10" fmla="*/ 4 w 30"/>
                  <a:gd name="T11" fmla="*/ 0 h 17"/>
                  <a:gd name="T12" fmla="*/ 27 w 30"/>
                  <a:gd name="T13" fmla="*/ 0 h 17"/>
                  <a:gd name="T14" fmla="*/ 27 w 30"/>
                  <a:gd name="T15" fmla="*/ 17 h 17"/>
                  <a:gd name="T16" fmla="*/ 4 w 30"/>
                  <a:gd name="T17" fmla="*/ 17 h 17"/>
                  <a:gd name="T18" fmla="*/ 4 w 30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7">
                    <a:moveTo>
                      <a:pt x="0" y="0"/>
                    </a:moveTo>
                    <a:lnTo>
                      <a:pt x="30" y="0"/>
                    </a:lnTo>
                    <a:lnTo>
                      <a:pt x="30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27" y="0"/>
                    </a:lnTo>
                    <a:lnTo>
                      <a:pt x="27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309">
                <a:extLst>
                  <a:ext uri="{FF2B5EF4-FFF2-40B4-BE49-F238E27FC236}">
                    <a16:creationId xmlns:a16="http://schemas.microsoft.com/office/drawing/2014/main" id="{000FE7FF-596B-46AD-844A-EC312759D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1480"/>
                <a:ext cx="12" cy="9"/>
              </a:xfrm>
              <a:custGeom>
                <a:avLst/>
                <a:gdLst>
                  <a:gd name="T0" fmla="*/ 0 w 23"/>
                  <a:gd name="T1" fmla="*/ 0 h 17"/>
                  <a:gd name="T2" fmla="*/ 23 w 23"/>
                  <a:gd name="T3" fmla="*/ 0 h 17"/>
                  <a:gd name="T4" fmla="*/ 23 w 23"/>
                  <a:gd name="T5" fmla="*/ 17 h 17"/>
                  <a:gd name="T6" fmla="*/ 0 w 23"/>
                  <a:gd name="T7" fmla="*/ 17 h 17"/>
                  <a:gd name="T8" fmla="*/ 0 w 23"/>
                  <a:gd name="T9" fmla="*/ 0 h 17"/>
                  <a:gd name="T10" fmla="*/ 3 w 23"/>
                  <a:gd name="T11" fmla="*/ 0 h 17"/>
                  <a:gd name="T12" fmla="*/ 19 w 23"/>
                  <a:gd name="T13" fmla="*/ 0 h 17"/>
                  <a:gd name="T14" fmla="*/ 19 w 23"/>
                  <a:gd name="T15" fmla="*/ 17 h 17"/>
                  <a:gd name="T16" fmla="*/ 3 w 23"/>
                  <a:gd name="T17" fmla="*/ 17 h 17"/>
                  <a:gd name="T18" fmla="*/ 3 w 2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0" y="0"/>
                    </a:moveTo>
                    <a:lnTo>
                      <a:pt x="23" y="0"/>
                    </a:lnTo>
                    <a:lnTo>
                      <a:pt x="23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9" y="0"/>
                    </a:lnTo>
                    <a:lnTo>
                      <a:pt x="19" y="17"/>
                    </a:lnTo>
                    <a:lnTo>
                      <a:pt x="3" y="1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310">
                <a:extLst>
                  <a:ext uri="{FF2B5EF4-FFF2-40B4-BE49-F238E27FC236}">
                    <a16:creationId xmlns:a16="http://schemas.microsoft.com/office/drawing/2014/main" id="{C2E116D7-02E1-4E52-AB4D-92ADA2B3C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" y="1480"/>
                <a:ext cx="8" cy="9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0 h 17"/>
                  <a:gd name="T4" fmla="*/ 16 w 16"/>
                  <a:gd name="T5" fmla="*/ 17 h 17"/>
                  <a:gd name="T6" fmla="*/ 0 w 16"/>
                  <a:gd name="T7" fmla="*/ 17 h 17"/>
                  <a:gd name="T8" fmla="*/ 0 w 16"/>
                  <a:gd name="T9" fmla="*/ 0 h 17"/>
                  <a:gd name="T10" fmla="*/ 4 w 16"/>
                  <a:gd name="T11" fmla="*/ 0 h 17"/>
                  <a:gd name="T12" fmla="*/ 12 w 16"/>
                  <a:gd name="T13" fmla="*/ 0 h 17"/>
                  <a:gd name="T14" fmla="*/ 12 w 16"/>
                  <a:gd name="T15" fmla="*/ 17 h 17"/>
                  <a:gd name="T16" fmla="*/ 4 w 16"/>
                  <a:gd name="T17" fmla="*/ 17 h 17"/>
                  <a:gd name="T18" fmla="*/ 4 w 16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12" y="0"/>
                    </a:lnTo>
                    <a:lnTo>
                      <a:pt x="12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311">
                <a:extLst>
                  <a:ext uri="{FF2B5EF4-FFF2-40B4-BE49-F238E27FC236}">
                    <a16:creationId xmlns:a16="http://schemas.microsoft.com/office/drawing/2014/main" id="{1AEAD362-96ED-4CFE-B537-E7EA3AC381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1480"/>
                <a:ext cx="4" cy="9"/>
              </a:xfrm>
              <a:custGeom>
                <a:avLst/>
                <a:gdLst>
                  <a:gd name="T0" fmla="*/ 0 w 8"/>
                  <a:gd name="T1" fmla="*/ 0 h 17"/>
                  <a:gd name="T2" fmla="*/ 8 w 8"/>
                  <a:gd name="T3" fmla="*/ 0 h 17"/>
                  <a:gd name="T4" fmla="*/ 8 w 8"/>
                  <a:gd name="T5" fmla="*/ 17 h 17"/>
                  <a:gd name="T6" fmla="*/ 0 w 8"/>
                  <a:gd name="T7" fmla="*/ 17 h 17"/>
                  <a:gd name="T8" fmla="*/ 0 w 8"/>
                  <a:gd name="T9" fmla="*/ 0 h 17"/>
                  <a:gd name="T10" fmla="*/ 4 w 8"/>
                  <a:gd name="T11" fmla="*/ 0 h 17"/>
                  <a:gd name="T12" fmla="*/ 4 w 8"/>
                  <a:gd name="T13" fmla="*/ 0 h 17"/>
                  <a:gd name="T14" fmla="*/ 4 w 8"/>
                  <a:gd name="T15" fmla="*/ 17 h 17"/>
                  <a:gd name="T16" fmla="*/ 4 w 8"/>
                  <a:gd name="T17" fmla="*/ 17 h 17"/>
                  <a:gd name="T18" fmla="*/ 4 w 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312">
                <a:extLst>
                  <a:ext uri="{FF2B5EF4-FFF2-40B4-BE49-F238E27FC236}">
                    <a16:creationId xmlns:a16="http://schemas.microsoft.com/office/drawing/2014/main" id="{F05D0D7E-F439-413F-ACD4-355569288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2"/>
                <a:ext cx="15" cy="14"/>
              </a:xfrm>
              <a:custGeom>
                <a:avLst/>
                <a:gdLst>
                  <a:gd name="T0" fmla="*/ 0 w 31"/>
                  <a:gd name="T1" fmla="*/ 15 h 28"/>
                  <a:gd name="T2" fmla="*/ 16 w 31"/>
                  <a:gd name="T3" fmla="*/ 0 h 28"/>
                  <a:gd name="T4" fmla="*/ 31 w 31"/>
                  <a:gd name="T5" fmla="*/ 15 h 28"/>
                  <a:gd name="T6" fmla="*/ 16 w 31"/>
                  <a:gd name="T7" fmla="*/ 28 h 28"/>
                  <a:gd name="T8" fmla="*/ 0 w 31"/>
                  <a:gd name="T9" fmla="*/ 15 h 28"/>
                  <a:gd name="T10" fmla="*/ 0 w 31"/>
                  <a:gd name="T11" fmla="*/ 15 h 28"/>
                  <a:gd name="T12" fmla="*/ 12 w 31"/>
                  <a:gd name="T13" fmla="*/ 1 h 28"/>
                  <a:gd name="T14" fmla="*/ 25 w 31"/>
                  <a:gd name="T15" fmla="*/ 15 h 28"/>
                  <a:gd name="T16" fmla="*/ 12 w 31"/>
                  <a:gd name="T17" fmla="*/ 26 h 28"/>
                  <a:gd name="T18" fmla="*/ 0 w 31"/>
                  <a:gd name="T1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0" y="15"/>
                    </a:moveTo>
                    <a:lnTo>
                      <a:pt x="16" y="0"/>
                    </a:lnTo>
                    <a:lnTo>
                      <a:pt x="31" y="15"/>
                    </a:lnTo>
                    <a:lnTo>
                      <a:pt x="16" y="28"/>
                    </a:lnTo>
                    <a:lnTo>
                      <a:pt x="0" y="15"/>
                    </a:lnTo>
                    <a:close/>
                    <a:moveTo>
                      <a:pt x="0" y="15"/>
                    </a:moveTo>
                    <a:lnTo>
                      <a:pt x="12" y="1"/>
                    </a:lnTo>
                    <a:lnTo>
                      <a:pt x="25" y="15"/>
                    </a:lnTo>
                    <a:lnTo>
                      <a:pt x="12" y="2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313">
                <a:extLst>
                  <a:ext uri="{FF2B5EF4-FFF2-40B4-BE49-F238E27FC236}">
                    <a16:creationId xmlns:a16="http://schemas.microsoft.com/office/drawing/2014/main" id="{06EFBAB8-D97F-4832-8B48-1C985796E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3"/>
                <a:ext cx="13" cy="12"/>
              </a:xfrm>
              <a:custGeom>
                <a:avLst/>
                <a:gdLst>
                  <a:gd name="T0" fmla="*/ 0 w 25"/>
                  <a:gd name="T1" fmla="*/ 14 h 25"/>
                  <a:gd name="T2" fmla="*/ 12 w 25"/>
                  <a:gd name="T3" fmla="*/ 0 h 25"/>
                  <a:gd name="T4" fmla="*/ 25 w 25"/>
                  <a:gd name="T5" fmla="*/ 14 h 25"/>
                  <a:gd name="T6" fmla="*/ 12 w 25"/>
                  <a:gd name="T7" fmla="*/ 25 h 25"/>
                  <a:gd name="T8" fmla="*/ 0 w 25"/>
                  <a:gd name="T9" fmla="*/ 14 h 25"/>
                  <a:gd name="T10" fmla="*/ 0 w 25"/>
                  <a:gd name="T11" fmla="*/ 14 h 25"/>
                  <a:gd name="T12" fmla="*/ 10 w 25"/>
                  <a:gd name="T13" fmla="*/ 4 h 25"/>
                  <a:gd name="T14" fmla="*/ 19 w 25"/>
                  <a:gd name="T15" fmla="*/ 14 h 25"/>
                  <a:gd name="T16" fmla="*/ 10 w 25"/>
                  <a:gd name="T17" fmla="*/ 22 h 25"/>
                  <a:gd name="T18" fmla="*/ 0 w 25"/>
                  <a:gd name="T1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0" y="14"/>
                    </a:moveTo>
                    <a:lnTo>
                      <a:pt x="12" y="0"/>
                    </a:lnTo>
                    <a:lnTo>
                      <a:pt x="25" y="14"/>
                    </a:lnTo>
                    <a:lnTo>
                      <a:pt x="12" y="25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10" y="4"/>
                    </a:lnTo>
                    <a:lnTo>
                      <a:pt x="19" y="14"/>
                    </a:lnTo>
                    <a:lnTo>
                      <a:pt x="10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314">
                <a:extLst>
                  <a:ext uri="{FF2B5EF4-FFF2-40B4-BE49-F238E27FC236}">
                    <a16:creationId xmlns:a16="http://schemas.microsoft.com/office/drawing/2014/main" id="{36B52C1C-2E89-4519-9C5C-C26291426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5"/>
                <a:ext cx="10" cy="8"/>
              </a:xfrm>
              <a:custGeom>
                <a:avLst/>
                <a:gdLst>
                  <a:gd name="T0" fmla="*/ 0 w 19"/>
                  <a:gd name="T1" fmla="*/ 10 h 18"/>
                  <a:gd name="T2" fmla="*/ 10 w 19"/>
                  <a:gd name="T3" fmla="*/ 0 h 18"/>
                  <a:gd name="T4" fmla="*/ 19 w 19"/>
                  <a:gd name="T5" fmla="*/ 10 h 18"/>
                  <a:gd name="T6" fmla="*/ 10 w 19"/>
                  <a:gd name="T7" fmla="*/ 18 h 18"/>
                  <a:gd name="T8" fmla="*/ 0 w 19"/>
                  <a:gd name="T9" fmla="*/ 10 h 18"/>
                  <a:gd name="T10" fmla="*/ 0 w 19"/>
                  <a:gd name="T11" fmla="*/ 10 h 18"/>
                  <a:gd name="T12" fmla="*/ 6 w 19"/>
                  <a:gd name="T13" fmla="*/ 2 h 18"/>
                  <a:gd name="T14" fmla="*/ 12 w 19"/>
                  <a:gd name="T15" fmla="*/ 10 h 18"/>
                  <a:gd name="T16" fmla="*/ 6 w 19"/>
                  <a:gd name="T17" fmla="*/ 16 h 18"/>
                  <a:gd name="T18" fmla="*/ 0 w 19"/>
                  <a:gd name="T1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0" y="10"/>
                    </a:moveTo>
                    <a:lnTo>
                      <a:pt x="10" y="0"/>
                    </a:lnTo>
                    <a:lnTo>
                      <a:pt x="19" y="10"/>
                    </a:lnTo>
                    <a:lnTo>
                      <a:pt x="10" y="18"/>
                    </a:lnTo>
                    <a:lnTo>
                      <a:pt x="0" y="10"/>
                    </a:lnTo>
                    <a:close/>
                    <a:moveTo>
                      <a:pt x="0" y="10"/>
                    </a:moveTo>
                    <a:lnTo>
                      <a:pt x="6" y="2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315">
                <a:extLst>
                  <a:ext uri="{FF2B5EF4-FFF2-40B4-BE49-F238E27FC236}">
                    <a16:creationId xmlns:a16="http://schemas.microsoft.com/office/drawing/2014/main" id="{8A761D01-B38E-4690-ABE9-FBF683F08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6"/>
                <a:ext cx="6" cy="6"/>
              </a:xfrm>
              <a:custGeom>
                <a:avLst/>
                <a:gdLst>
                  <a:gd name="T0" fmla="*/ 0 w 12"/>
                  <a:gd name="T1" fmla="*/ 8 h 14"/>
                  <a:gd name="T2" fmla="*/ 6 w 12"/>
                  <a:gd name="T3" fmla="*/ 0 h 14"/>
                  <a:gd name="T4" fmla="*/ 12 w 12"/>
                  <a:gd name="T5" fmla="*/ 8 h 14"/>
                  <a:gd name="T6" fmla="*/ 6 w 12"/>
                  <a:gd name="T7" fmla="*/ 14 h 14"/>
                  <a:gd name="T8" fmla="*/ 0 w 12"/>
                  <a:gd name="T9" fmla="*/ 8 h 14"/>
                  <a:gd name="T10" fmla="*/ 0 w 12"/>
                  <a:gd name="T11" fmla="*/ 8 h 14"/>
                  <a:gd name="T12" fmla="*/ 4 w 12"/>
                  <a:gd name="T13" fmla="*/ 4 h 14"/>
                  <a:gd name="T14" fmla="*/ 6 w 12"/>
                  <a:gd name="T15" fmla="*/ 8 h 14"/>
                  <a:gd name="T16" fmla="*/ 4 w 12"/>
                  <a:gd name="T17" fmla="*/ 10 h 14"/>
                  <a:gd name="T18" fmla="*/ 0 w 12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6" y="0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  <a:moveTo>
                      <a:pt x="0" y="8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16">
                <a:extLst>
                  <a:ext uri="{FF2B5EF4-FFF2-40B4-BE49-F238E27FC236}">
                    <a16:creationId xmlns:a16="http://schemas.microsoft.com/office/drawing/2014/main" id="{8F2DE689-F972-40AC-83E8-4562E4765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8"/>
                <a:ext cx="3" cy="2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0 w 6"/>
                  <a:gd name="T17" fmla="*/ 4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17">
                <a:extLst>
                  <a:ext uri="{FF2B5EF4-FFF2-40B4-BE49-F238E27FC236}">
                    <a16:creationId xmlns:a16="http://schemas.microsoft.com/office/drawing/2014/main" id="{E2645206-11D6-4FE1-A358-6CB0C4664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" y="1479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18">
                <a:extLst>
                  <a:ext uri="{FF2B5EF4-FFF2-40B4-BE49-F238E27FC236}">
                    <a16:creationId xmlns:a16="http://schemas.microsoft.com/office/drawing/2014/main" id="{231EF194-CAF0-4619-84F9-53B9A16EA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4 h 6"/>
                  <a:gd name="T4" fmla="*/ 4 w 7"/>
                  <a:gd name="T5" fmla="*/ 0 h 6"/>
                  <a:gd name="T6" fmla="*/ 0 w 7"/>
                  <a:gd name="T7" fmla="*/ 4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7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19">
                <a:extLst>
                  <a:ext uri="{FF2B5EF4-FFF2-40B4-BE49-F238E27FC236}">
                    <a16:creationId xmlns:a16="http://schemas.microsoft.com/office/drawing/2014/main" id="{5692EFC9-434B-4C11-9768-FD2EF3C59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1478"/>
                <a:ext cx="4" cy="2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2 h 3"/>
                  <a:gd name="T8" fmla="*/ 2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20">
                <a:extLst>
                  <a:ext uri="{FF2B5EF4-FFF2-40B4-BE49-F238E27FC236}">
                    <a16:creationId xmlns:a16="http://schemas.microsoft.com/office/drawing/2014/main" id="{E32F1D12-E902-4C27-86DC-EE13AAB4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1104"/>
                <a:ext cx="52" cy="314"/>
              </a:xfrm>
              <a:custGeom>
                <a:avLst/>
                <a:gdLst>
                  <a:gd name="T0" fmla="*/ 0 w 106"/>
                  <a:gd name="T1" fmla="*/ 627 h 627"/>
                  <a:gd name="T2" fmla="*/ 81 w 106"/>
                  <a:gd name="T3" fmla="*/ 548 h 627"/>
                  <a:gd name="T4" fmla="*/ 81 w 106"/>
                  <a:gd name="T5" fmla="*/ 400 h 627"/>
                  <a:gd name="T6" fmla="*/ 106 w 106"/>
                  <a:gd name="T7" fmla="*/ 321 h 627"/>
                  <a:gd name="T8" fmla="*/ 106 w 106"/>
                  <a:gd name="T9" fmla="*/ 0 h 627"/>
                  <a:gd name="T10" fmla="*/ 0 w 106"/>
                  <a:gd name="T11" fmla="*/ 108 h 627"/>
                  <a:gd name="T12" fmla="*/ 0 w 106"/>
                  <a:gd name="T13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627">
                    <a:moveTo>
                      <a:pt x="0" y="627"/>
                    </a:moveTo>
                    <a:lnTo>
                      <a:pt x="81" y="548"/>
                    </a:lnTo>
                    <a:lnTo>
                      <a:pt x="81" y="400"/>
                    </a:lnTo>
                    <a:lnTo>
                      <a:pt x="106" y="321"/>
                    </a:lnTo>
                    <a:lnTo>
                      <a:pt x="106" y="0"/>
                    </a:lnTo>
                    <a:lnTo>
                      <a:pt x="0" y="108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21">
                <a:extLst>
                  <a:ext uri="{FF2B5EF4-FFF2-40B4-BE49-F238E27FC236}">
                    <a16:creationId xmlns:a16="http://schemas.microsoft.com/office/drawing/2014/main" id="{138F88CB-119E-47DC-A957-9B9C9E6F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104"/>
                <a:ext cx="373" cy="54"/>
              </a:xfrm>
              <a:custGeom>
                <a:avLst/>
                <a:gdLst>
                  <a:gd name="T0" fmla="*/ 746 w 746"/>
                  <a:gd name="T1" fmla="*/ 0 h 108"/>
                  <a:gd name="T2" fmla="*/ 105 w 746"/>
                  <a:gd name="T3" fmla="*/ 0 h 108"/>
                  <a:gd name="T4" fmla="*/ 0 w 746"/>
                  <a:gd name="T5" fmla="*/ 108 h 108"/>
                  <a:gd name="T6" fmla="*/ 640 w 746"/>
                  <a:gd name="T7" fmla="*/ 108 h 108"/>
                  <a:gd name="T8" fmla="*/ 746 w 746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108">
                    <a:moveTo>
                      <a:pt x="746" y="0"/>
                    </a:moveTo>
                    <a:lnTo>
                      <a:pt x="105" y="0"/>
                    </a:lnTo>
                    <a:lnTo>
                      <a:pt x="0" y="108"/>
                    </a:lnTo>
                    <a:lnTo>
                      <a:pt x="640" y="108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Rectangle 322">
                <a:extLst>
                  <a:ext uri="{FF2B5EF4-FFF2-40B4-BE49-F238E27FC236}">
                    <a16:creationId xmlns:a16="http://schemas.microsoft.com/office/drawing/2014/main" id="{B2C349AF-4EFC-4747-8800-B01AEB490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158"/>
                <a:ext cx="321" cy="26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Rectangle 323">
                <a:extLst>
                  <a:ext uri="{FF2B5EF4-FFF2-40B4-BE49-F238E27FC236}">
                    <a16:creationId xmlns:a16="http://schemas.microsoft.com/office/drawing/2014/main" id="{0AAA97F8-024C-4BB0-82C8-1E07162A3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385"/>
                <a:ext cx="15" cy="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24">
                <a:extLst>
                  <a:ext uri="{FF2B5EF4-FFF2-40B4-BE49-F238E27FC236}">
                    <a16:creationId xmlns:a16="http://schemas.microsoft.com/office/drawing/2014/main" id="{20403A0D-3115-4E22-83C6-39755534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25">
                <a:extLst>
                  <a:ext uri="{FF2B5EF4-FFF2-40B4-BE49-F238E27FC236}">
                    <a16:creationId xmlns:a16="http://schemas.microsoft.com/office/drawing/2014/main" id="{8F84753A-DC07-43B9-A608-816FA35D8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26">
                <a:extLst>
                  <a:ext uri="{FF2B5EF4-FFF2-40B4-BE49-F238E27FC236}">
                    <a16:creationId xmlns:a16="http://schemas.microsoft.com/office/drawing/2014/main" id="{2D1D53ED-5FB8-407D-932F-9EB93F9AE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" y="1464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27">
                <a:extLst>
                  <a:ext uri="{FF2B5EF4-FFF2-40B4-BE49-F238E27FC236}">
                    <a16:creationId xmlns:a16="http://schemas.microsoft.com/office/drawing/2014/main" id="{40178BB0-BDD2-4DAC-9013-346BD127D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1464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28">
                <a:extLst>
                  <a:ext uri="{FF2B5EF4-FFF2-40B4-BE49-F238E27FC236}">
                    <a16:creationId xmlns:a16="http://schemas.microsoft.com/office/drawing/2014/main" id="{A0782604-58CE-47C3-A22F-EE6B4C9F0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29">
                <a:extLst>
                  <a:ext uri="{FF2B5EF4-FFF2-40B4-BE49-F238E27FC236}">
                    <a16:creationId xmlns:a16="http://schemas.microsoft.com/office/drawing/2014/main" id="{116B71AB-AA7F-4ADA-ABD2-1C0A0F7B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30">
                <a:extLst>
                  <a:ext uri="{FF2B5EF4-FFF2-40B4-BE49-F238E27FC236}">
                    <a16:creationId xmlns:a16="http://schemas.microsoft.com/office/drawing/2014/main" id="{7C2FAAD8-001F-460B-B3C4-28D68CDE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31">
                <a:extLst>
                  <a:ext uri="{FF2B5EF4-FFF2-40B4-BE49-F238E27FC236}">
                    <a16:creationId xmlns:a16="http://schemas.microsoft.com/office/drawing/2014/main" id="{4EB07122-CC18-4864-9251-8AFF627F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1464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10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10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32">
                <a:extLst>
                  <a:ext uri="{FF2B5EF4-FFF2-40B4-BE49-F238E27FC236}">
                    <a16:creationId xmlns:a16="http://schemas.microsoft.com/office/drawing/2014/main" id="{BCE43EE5-4E59-4E80-AD9C-FD840FF4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33">
                <a:extLst>
                  <a:ext uri="{FF2B5EF4-FFF2-40B4-BE49-F238E27FC236}">
                    <a16:creationId xmlns:a16="http://schemas.microsoft.com/office/drawing/2014/main" id="{0D679579-04A6-4C4B-A99A-700787166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464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10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10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34">
                <a:extLst>
                  <a:ext uri="{FF2B5EF4-FFF2-40B4-BE49-F238E27FC236}">
                    <a16:creationId xmlns:a16="http://schemas.microsoft.com/office/drawing/2014/main" id="{75C6FC52-4A29-43AD-912F-D8B0CBC4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1482"/>
                <a:ext cx="6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35">
                <a:extLst>
                  <a:ext uri="{FF2B5EF4-FFF2-40B4-BE49-F238E27FC236}">
                    <a16:creationId xmlns:a16="http://schemas.microsoft.com/office/drawing/2014/main" id="{C555AE73-832C-41BE-A63E-4D9F12E2C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482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36">
                <a:extLst>
                  <a:ext uri="{FF2B5EF4-FFF2-40B4-BE49-F238E27FC236}">
                    <a16:creationId xmlns:a16="http://schemas.microsoft.com/office/drawing/2014/main" id="{DD2CD6C0-E2FC-473E-8194-925A0F30D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1482"/>
                <a:ext cx="7" cy="9"/>
              </a:xfrm>
              <a:custGeom>
                <a:avLst/>
                <a:gdLst>
                  <a:gd name="T0" fmla="*/ 14 w 14"/>
                  <a:gd name="T1" fmla="*/ 0 h 17"/>
                  <a:gd name="T2" fmla="*/ 0 w 14"/>
                  <a:gd name="T3" fmla="*/ 9 h 17"/>
                  <a:gd name="T4" fmla="*/ 14 w 14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0" y="9"/>
                    </a:lnTo>
                    <a:lnTo>
                      <a:pt x="14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37">
                <a:extLst>
                  <a:ext uri="{FF2B5EF4-FFF2-40B4-BE49-F238E27FC236}">
                    <a16:creationId xmlns:a16="http://schemas.microsoft.com/office/drawing/2014/main" id="{08326508-BD67-4CE4-A450-DC4D8654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482"/>
                <a:ext cx="7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38">
                <a:extLst>
                  <a:ext uri="{FF2B5EF4-FFF2-40B4-BE49-F238E27FC236}">
                    <a16:creationId xmlns:a16="http://schemas.microsoft.com/office/drawing/2014/main" id="{8AAF87D0-76F6-4501-A839-D665BD8B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39">
                <a:extLst>
                  <a:ext uri="{FF2B5EF4-FFF2-40B4-BE49-F238E27FC236}">
                    <a16:creationId xmlns:a16="http://schemas.microsoft.com/office/drawing/2014/main" id="{189CCEE3-3D02-4675-9FAD-ECB94D1D6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40">
                <a:extLst>
                  <a:ext uri="{FF2B5EF4-FFF2-40B4-BE49-F238E27FC236}">
                    <a16:creationId xmlns:a16="http://schemas.microsoft.com/office/drawing/2014/main" id="{CD25006C-1D55-410D-B20F-23E3D03CF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482"/>
                <a:ext cx="6" cy="9"/>
              </a:xfrm>
              <a:custGeom>
                <a:avLst/>
                <a:gdLst>
                  <a:gd name="T0" fmla="*/ 13 w 13"/>
                  <a:gd name="T1" fmla="*/ 0 h 17"/>
                  <a:gd name="T2" fmla="*/ 0 w 13"/>
                  <a:gd name="T3" fmla="*/ 9 h 17"/>
                  <a:gd name="T4" fmla="*/ 13 w 13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0" y="9"/>
                    </a:lnTo>
                    <a:lnTo>
                      <a:pt x="13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41">
                <a:extLst>
                  <a:ext uri="{FF2B5EF4-FFF2-40B4-BE49-F238E27FC236}">
                    <a16:creationId xmlns:a16="http://schemas.microsoft.com/office/drawing/2014/main" id="{E61AC4B0-0142-49BA-B4FC-2DAE92AC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42">
                <a:extLst>
                  <a:ext uri="{FF2B5EF4-FFF2-40B4-BE49-F238E27FC236}">
                    <a16:creationId xmlns:a16="http://schemas.microsoft.com/office/drawing/2014/main" id="{3F3D3BFC-7ACD-408D-BC4F-A1756116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1482"/>
                <a:ext cx="6" cy="9"/>
              </a:xfrm>
              <a:custGeom>
                <a:avLst/>
                <a:gdLst>
                  <a:gd name="T0" fmla="*/ 11 w 11"/>
                  <a:gd name="T1" fmla="*/ 0 h 17"/>
                  <a:gd name="T2" fmla="*/ 0 w 11"/>
                  <a:gd name="T3" fmla="*/ 9 h 17"/>
                  <a:gd name="T4" fmla="*/ 11 w 1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0"/>
                    </a:moveTo>
                    <a:lnTo>
                      <a:pt x="0" y="9"/>
                    </a:lnTo>
                    <a:lnTo>
                      <a:pt x="11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43">
                <a:extLst>
                  <a:ext uri="{FF2B5EF4-FFF2-40B4-BE49-F238E27FC236}">
                    <a16:creationId xmlns:a16="http://schemas.microsoft.com/office/drawing/2014/main" id="{CE348D4F-A112-426A-B980-76E62E6BA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482"/>
                <a:ext cx="5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9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9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44">
                <a:extLst>
                  <a:ext uri="{FF2B5EF4-FFF2-40B4-BE49-F238E27FC236}">
                    <a16:creationId xmlns:a16="http://schemas.microsoft.com/office/drawing/2014/main" id="{50BCA5FF-7662-47D3-9FF4-602237D0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45">
                <a:extLst>
                  <a:ext uri="{FF2B5EF4-FFF2-40B4-BE49-F238E27FC236}">
                    <a16:creationId xmlns:a16="http://schemas.microsoft.com/office/drawing/2014/main" id="{A1750EA7-89F6-4FC4-A15C-4E3124E1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1464"/>
                <a:ext cx="6" cy="9"/>
              </a:xfrm>
              <a:custGeom>
                <a:avLst/>
                <a:gdLst>
                  <a:gd name="T0" fmla="*/ 12 w 12"/>
                  <a:gd name="T1" fmla="*/ 0 h 17"/>
                  <a:gd name="T2" fmla="*/ 0 w 12"/>
                  <a:gd name="T3" fmla="*/ 10 h 17"/>
                  <a:gd name="T4" fmla="*/ 12 w 1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7">
                    <a:moveTo>
                      <a:pt x="12" y="0"/>
                    </a:moveTo>
                    <a:lnTo>
                      <a:pt x="0" y="10"/>
                    </a:lnTo>
                    <a:lnTo>
                      <a:pt x="12" y="17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346">
                <a:extLst>
                  <a:ext uri="{FF2B5EF4-FFF2-40B4-BE49-F238E27FC236}">
                    <a16:creationId xmlns:a16="http://schemas.microsoft.com/office/drawing/2014/main" id="{D2CADB30-B848-4FB4-BB5B-7A99D14F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347">
                <a:extLst>
                  <a:ext uri="{FF2B5EF4-FFF2-40B4-BE49-F238E27FC236}">
                    <a16:creationId xmlns:a16="http://schemas.microsoft.com/office/drawing/2014/main" id="{102FE105-9DA8-4D58-8BD1-7304F69D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8" y="1402"/>
                <a:ext cx="1" cy="1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348">
                <a:extLst>
                  <a:ext uri="{FF2B5EF4-FFF2-40B4-BE49-F238E27FC236}">
                    <a16:creationId xmlns:a16="http://schemas.microsoft.com/office/drawing/2014/main" id="{6F25AC2B-58D7-493D-983D-5A5180097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1402"/>
                <a:ext cx="32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49">
                <a:extLst>
                  <a:ext uri="{FF2B5EF4-FFF2-40B4-BE49-F238E27FC236}">
                    <a16:creationId xmlns:a16="http://schemas.microsoft.com/office/drawing/2014/main" id="{28BE3267-88A4-4D26-9414-15B09068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1104"/>
                <a:ext cx="383" cy="395"/>
              </a:xfrm>
              <a:custGeom>
                <a:avLst/>
                <a:gdLst>
                  <a:gd name="T0" fmla="*/ 0 w 767"/>
                  <a:gd name="T1" fmla="*/ 788 h 788"/>
                  <a:gd name="T2" fmla="*/ 0 w 767"/>
                  <a:gd name="T3" fmla="*/ 661 h 788"/>
                  <a:gd name="T4" fmla="*/ 30 w 767"/>
                  <a:gd name="T5" fmla="*/ 629 h 788"/>
                  <a:gd name="T6" fmla="*/ 21 w 767"/>
                  <a:gd name="T7" fmla="*/ 629 h 788"/>
                  <a:gd name="T8" fmla="*/ 21 w 767"/>
                  <a:gd name="T9" fmla="*/ 108 h 788"/>
                  <a:gd name="T10" fmla="*/ 126 w 767"/>
                  <a:gd name="T11" fmla="*/ 0 h 788"/>
                  <a:gd name="T12" fmla="*/ 767 w 767"/>
                  <a:gd name="T13" fmla="*/ 0 h 788"/>
                  <a:gd name="T14" fmla="*/ 767 w 767"/>
                  <a:gd name="T15" fmla="*/ 325 h 788"/>
                  <a:gd name="T16" fmla="*/ 740 w 767"/>
                  <a:gd name="T17" fmla="*/ 400 h 788"/>
                  <a:gd name="T18" fmla="*/ 740 w 767"/>
                  <a:gd name="T19" fmla="*/ 544 h 788"/>
                  <a:gd name="T20" fmla="*/ 713 w 767"/>
                  <a:gd name="T21" fmla="*/ 575 h 788"/>
                  <a:gd name="T22" fmla="*/ 767 w 767"/>
                  <a:gd name="T23" fmla="*/ 575 h 788"/>
                  <a:gd name="T24" fmla="*/ 767 w 767"/>
                  <a:gd name="T25" fmla="*/ 704 h 788"/>
                  <a:gd name="T26" fmla="*/ 680 w 767"/>
                  <a:gd name="T27" fmla="*/ 788 h 788"/>
                  <a:gd name="T28" fmla="*/ 0 w 767"/>
                  <a:gd name="T29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7" h="788">
                    <a:moveTo>
                      <a:pt x="0" y="788"/>
                    </a:moveTo>
                    <a:lnTo>
                      <a:pt x="0" y="661"/>
                    </a:lnTo>
                    <a:lnTo>
                      <a:pt x="30" y="629"/>
                    </a:lnTo>
                    <a:lnTo>
                      <a:pt x="21" y="629"/>
                    </a:lnTo>
                    <a:lnTo>
                      <a:pt x="21" y="108"/>
                    </a:lnTo>
                    <a:lnTo>
                      <a:pt x="126" y="0"/>
                    </a:lnTo>
                    <a:lnTo>
                      <a:pt x="767" y="0"/>
                    </a:lnTo>
                    <a:lnTo>
                      <a:pt x="767" y="325"/>
                    </a:lnTo>
                    <a:lnTo>
                      <a:pt x="740" y="400"/>
                    </a:lnTo>
                    <a:lnTo>
                      <a:pt x="740" y="544"/>
                    </a:lnTo>
                    <a:lnTo>
                      <a:pt x="713" y="575"/>
                    </a:lnTo>
                    <a:lnTo>
                      <a:pt x="767" y="575"/>
                    </a:lnTo>
                    <a:lnTo>
                      <a:pt x="767" y="704"/>
                    </a:lnTo>
                    <a:lnTo>
                      <a:pt x="680" y="788"/>
                    </a:lnTo>
                    <a:lnTo>
                      <a:pt x="0" y="7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Rectangle 350">
                <a:extLst>
                  <a:ext uri="{FF2B5EF4-FFF2-40B4-BE49-F238E27FC236}">
                    <a16:creationId xmlns:a16="http://schemas.microsoft.com/office/drawing/2014/main" id="{E9D03E1F-8ACC-48CD-9A3C-18BB5A07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88"/>
                <a:ext cx="244" cy="17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51B9CFB5-2C87-434A-85A8-5F1D1EB2C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5" y="1984"/>
              <a:ext cx="48" cy="96"/>
              <a:chOff x="720" y="960"/>
              <a:chExt cx="192" cy="192"/>
            </a:xfrm>
          </p:grpSpPr>
          <p:sp>
            <p:nvSpPr>
              <p:cNvPr id="241" name="Line 352">
                <a:extLst>
                  <a:ext uri="{FF2B5EF4-FFF2-40B4-BE49-F238E27FC236}">
                    <a16:creationId xmlns:a16="http://schemas.microsoft.com/office/drawing/2014/main" id="{225343A9-C989-48C2-A7F3-13CE56F4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0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353">
                <a:extLst>
                  <a:ext uri="{FF2B5EF4-FFF2-40B4-BE49-F238E27FC236}">
                    <a16:creationId xmlns:a16="http://schemas.microsoft.com/office/drawing/2014/main" id="{2882FE91-1AC1-4B36-ABCD-1DAF4104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354">
                <a:extLst>
                  <a:ext uri="{FF2B5EF4-FFF2-40B4-BE49-F238E27FC236}">
                    <a16:creationId xmlns:a16="http://schemas.microsoft.com/office/drawing/2014/main" id="{BD8BE000-11ED-4CC7-898D-C940DB13C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355">
                <a:extLst>
                  <a:ext uri="{FF2B5EF4-FFF2-40B4-BE49-F238E27FC236}">
                    <a16:creationId xmlns:a16="http://schemas.microsoft.com/office/drawing/2014/main" id="{CBE2EC82-142A-476A-A59F-C4397EDB9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356">
                <a:extLst>
                  <a:ext uri="{FF2B5EF4-FFF2-40B4-BE49-F238E27FC236}">
                    <a16:creationId xmlns:a16="http://schemas.microsoft.com/office/drawing/2014/main" id="{F43E7641-1034-4C73-A069-6DA6F912D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15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91" name="Group 297">
            <a:extLst>
              <a:ext uri="{FF2B5EF4-FFF2-40B4-BE49-F238E27FC236}">
                <a16:creationId xmlns:a16="http://schemas.microsoft.com/office/drawing/2014/main" id="{1555A2AB-1EE5-4E46-B5DF-E97DE0826E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999565" y="3669509"/>
            <a:ext cx="292903" cy="528700"/>
            <a:chOff x="4239272" y="4596799"/>
            <a:chExt cx="1499664" cy="1866627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309791C-755E-4882-8113-651D0C87610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495" name="Flowchart: Stored Data 494">
                <a:extLst>
                  <a:ext uri="{FF2B5EF4-FFF2-40B4-BE49-F238E27FC236}">
                    <a16:creationId xmlns:a16="http://schemas.microsoft.com/office/drawing/2014/main" id="{58569977-804A-4C73-9552-1F13671C4560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6" name="Flowchart: Stored Data 495">
                <a:extLst>
                  <a:ext uri="{FF2B5EF4-FFF2-40B4-BE49-F238E27FC236}">
                    <a16:creationId xmlns:a16="http://schemas.microsoft.com/office/drawing/2014/main" id="{AADABF00-42D0-4004-98BA-62695681AB9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7" name="Flowchart: Stored Data 496">
                <a:extLst>
                  <a:ext uri="{FF2B5EF4-FFF2-40B4-BE49-F238E27FC236}">
                    <a16:creationId xmlns:a16="http://schemas.microsoft.com/office/drawing/2014/main" id="{AFDD2E90-BB32-477B-85A1-0B1898B934F2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8" name="Flowchart: Stored Data 497">
                <a:extLst>
                  <a:ext uri="{FF2B5EF4-FFF2-40B4-BE49-F238E27FC236}">
                    <a16:creationId xmlns:a16="http://schemas.microsoft.com/office/drawing/2014/main" id="{33B0D72B-D7FD-4EB3-B5BD-C89B3A85E80F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F20A04F-390A-4115-B15C-C26EF4FD566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FC893B5-74C9-496E-8788-2F9153C30B16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501" name="Picture 2">
                <a:extLst>
                  <a:ext uri="{FF2B5EF4-FFF2-40B4-BE49-F238E27FC236}">
                    <a16:creationId xmlns:a16="http://schemas.microsoft.com/office/drawing/2014/main" id="{297D3E80-1A22-4F75-8839-A8AF67390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2" name="Picture 3">
                <a:extLst>
                  <a:ext uri="{FF2B5EF4-FFF2-40B4-BE49-F238E27FC236}">
                    <a16:creationId xmlns:a16="http://schemas.microsoft.com/office/drawing/2014/main" id="{BE281CF8-49F3-4992-B2C8-C35E1C788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C92A1C47-0B5C-4107-A92E-940D9A701AA0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494" name="Moon 493">
              <a:extLst>
                <a:ext uri="{FF2B5EF4-FFF2-40B4-BE49-F238E27FC236}">
                  <a16:creationId xmlns:a16="http://schemas.microsoft.com/office/drawing/2014/main" id="{BDEB952E-0F5F-434B-83A4-78EA9B0E58A9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503" name="Cube 502">
            <a:extLst>
              <a:ext uri="{FF2B5EF4-FFF2-40B4-BE49-F238E27FC236}">
                <a16:creationId xmlns:a16="http://schemas.microsoft.com/office/drawing/2014/main" id="{43B5A400-523F-42C5-BFC0-050C5C7D2A09}"/>
              </a:ext>
            </a:extLst>
          </p:cNvPr>
          <p:cNvSpPr/>
          <p:nvPr/>
        </p:nvSpPr>
        <p:spPr>
          <a:xfrm>
            <a:off x="3761649" y="3538572"/>
            <a:ext cx="284749" cy="29805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5B72ED47-0E18-460F-ABA5-AFD43484DC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1" y="3604112"/>
            <a:ext cx="111290" cy="102051"/>
          </a:xfrm>
          <a:prstGeom prst="rect">
            <a:avLst/>
          </a:prstGeom>
          <a:ln w="28575">
            <a:noFill/>
          </a:ln>
        </p:spPr>
      </p:pic>
      <p:pic>
        <p:nvPicPr>
          <p:cNvPr id="505" name="図 13">
            <a:extLst>
              <a:ext uri="{FF2B5EF4-FFF2-40B4-BE49-F238E27FC236}">
                <a16:creationId xmlns:a16="http://schemas.microsoft.com/office/drawing/2014/main" id="{99489A09-08B8-41A0-A802-D2791272AB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6" y="3574991"/>
            <a:ext cx="245112" cy="245112"/>
          </a:xfrm>
          <a:prstGeom prst="rect">
            <a:avLst/>
          </a:prstGeom>
        </p:spPr>
      </p:pic>
      <p:sp>
        <p:nvSpPr>
          <p:cNvPr id="506" name="二等辺三角形 7172">
            <a:extLst>
              <a:ext uri="{FF2B5EF4-FFF2-40B4-BE49-F238E27FC236}">
                <a16:creationId xmlns:a16="http://schemas.microsoft.com/office/drawing/2014/main" id="{4DF76D7F-CEB6-42F1-84C2-6DB9EB6D7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4698" y="3545376"/>
            <a:ext cx="137453" cy="213337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/>
        </p:spPr>
        <p:txBody>
          <a:bodyPr/>
          <a:lstStyle/>
          <a:p>
            <a:pPr algn="ctr"/>
            <a:endParaRPr lang="en-SG" b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7994E49B-65AE-4285-B699-D248E37A3FA6}"/>
              </a:ext>
            </a:extLst>
          </p:cNvPr>
          <p:cNvGrpSpPr/>
          <p:nvPr/>
        </p:nvGrpSpPr>
        <p:grpSpPr>
          <a:xfrm>
            <a:off x="4670831" y="3336683"/>
            <a:ext cx="2832383" cy="1039970"/>
            <a:chOff x="4695217" y="3551989"/>
            <a:chExt cx="3750713" cy="1350914"/>
          </a:xfrm>
        </p:grpSpPr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4C78E9D-C6D2-4097-9D16-8716B3CD023F}"/>
                </a:ext>
              </a:extLst>
            </p:cNvPr>
            <p:cNvCxnSpPr/>
            <p:nvPr/>
          </p:nvCxnSpPr>
          <p:spPr>
            <a:xfrm>
              <a:off x="5221999" y="3599193"/>
              <a:ext cx="1728192" cy="357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9128E4B-F8B7-404F-9D2C-05EA20518344}"/>
                </a:ext>
              </a:extLst>
            </p:cNvPr>
            <p:cNvCxnSpPr/>
            <p:nvPr/>
          </p:nvCxnSpPr>
          <p:spPr>
            <a:xfrm>
              <a:off x="5221999" y="3616089"/>
              <a:ext cx="0" cy="5961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FA9C36A8-EC67-4C46-B74E-18600FAC219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98" y="420002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DA81C9C-BA33-4558-A377-0E4EC143E80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17" y="4211763"/>
              <a:ext cx="405924" cy="368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4F446059-40F6-4617-8649-185FA9B7A4BC}"/>
                </a:ext>
              </a:extLst>
            </p:cNvPr>
            <p:cNvCxnSpPr/>
            <p:nvPr/>
          </p:nvCxnSpPr>
          <p:spPr>
            <a:xfrm>
              <a:off x="7598263" y="4212242"/>
              <a:ext cx="360040" cy="270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2FD5E32-BD51-4D11-B470-52C07B47B741}"/>
                </a:ext>
              </a:extLst>
            </p:cNvPr>
            <p:cNvCxnSpPr/>
            <p:nvPr/>
          </p:nvCxnSpPr>
          <p:spPr>
            <a:xfrm flipH="1">
              <a:off x="7310231" y="4492257"/>
              <a:ext cx="648073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6CFD8AD-C322-48B7-A0D9-E0ADBD966C97}"/>
                </a:ext>
              </a:extLst>
            </p:cNvPr>
            <p:cNvCxnSpPr/>
            <p:nvPr/>
          </p:nvCxnSpPr>
          <p:spPr>
            <a:xfrm>
              <a:off x="7204297" y="4199758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45F428C-DB4C-4203-A01D-FD537679F2B4}"/>
                </a:ext>
              </a:extLst>
            </p:cNvPr>
            <p:cNvCxnSpPr/>
            <p:nvPr/>
          </p:nvCxnSpPr>
          <p:spPr>
            <a:xfrm>
              <a:off x="7466482" y="4206370"/>
              <a:ext cx="350617" cy="29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1433B2D-DC83-48D8-9A42-FFF7EFCF07B0}"/>
                </a:ext>
              </a:extLst>
            </p:cNvPr>
            <p:cNvCxnSpPr/>
            <p:nvPr/>
          </p:nvCxnSpPr>
          <p:spPr>
            <a:xfrm flipH="1">
              <a:off x="7310231" y="4561736"/>
              <a:ext cx="648072" cy="125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E7109A3A-8D1C-45C8-A878-B11455794355}"/>
                </a:ext>
              </a:extLst>
            </p:cNvPr>
            <p:cNvCxnSpPr/>
            <p:nvPr/>
          </p:nvCxnSpPr>
          <p:spPr>
            <a:xfrm flipV="1">
              <a:off x="7958303" y="4491270"/>
              <a:ext cx="0" cy="76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664">
              <a:extLst>
                <a:ext uri="{FF2B5EF4-FFF2-40B4-BE49-F238E27FC236}">
                  <a16:creationId xmlns:a16="http://schemas.microsoft.com/office/drawing/2014/main" id="{0F10EFA3-52CA-40C7-A6FE-C2E7DCABC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338" y="4165982"/>
              <a:ext cx="437494" cy="265496"/>
              <a:chOff x="1920" y="1824"/>
              <a:chExt cx="1152" cy="971"/>
            </a:xfrm>
          </p:grpSpPr>
          <p:sp>
            <p:nvSpPr>
              <p:cNvPr id="473" name="AutoShape 665">
                <a:extLst>
                  <a:ext uri="{FF2B5EF4-FFF2-40B4-BE49-F238E27FC236}">
                    <a16:creationId xmlns:a16="http://schemas.microsoft.com/office/drawing/2014/main" id="{A594F577-8892-4CDB-87AA-768CDF7A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666">
                <a:extLst>
                  <a:ext uri="{FF2B5EF4-FFF2-40B4-BE49-F238E27FC236}">
                    <a16:creationId xmlns:a16="http://schemas.microsoft.com/office/drawing/2014/main" id="{A809A88D-E8E9-4B48-A4DA-B8FCE9096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Oval 667">
                <a:extLst>
                  <a:ext uri="{FF2B5EF4-FFF2-40B4-BE49-F238E27FC236}">
                    <a16:creationId xmlns:a16="http://schemas.microsoft.com/office/drawing/2014/main" id="{DCEC36A2-108D-4B44-8538-783C9748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55AB7418-AF1E-466F-994B-2B1B14DB0B14}"/>
                </a:ext>
              </a:extLst>
            </p:cNvPr>
            <p:cNvCxnSpPr/>
            <p:nvPr/>
          </p:nvCxnSpPr>
          <p:spPr>
            <a:xfrm>
              <a:off x="5268607" y="4568009"/>
              <a:ext cx="313432" cy="32155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7" name="Group 664">
              <a:extLst>
                <a:ext uri="{FF2B5EF4-FFF2-40B4-BE49-F238E27FC236}">
                  <a16:creationId xmlns:a16="http://schemas.microsoft.com/office/drawing/2014/main" id="{2B68F7BE-5B93-4734-8507-B932B66B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6773" y="4165982"/>
              <a:ext cx="437494" cy="265496"/>
              <a:chOff x="1920" y="1824"/>
              <a:chExt cx="1152" cy="971"/>
            </a:xfrm>
          </p:grpSpPr>
          <p:sp>
            <p:nvSpPr>
              <p:cNvPr id="478" name="AutoShape 665">
                <a:extLst>
                  <a:ext uri="{FF2B5EF4-FFF2-40B4-BE49-F238E27FC236}">
                    <a16:creationId xmlns:a16="http://schemas.microsoft.com/office/drawing/2014/main" id="{E4661ADA-DB92-447C-85E0-E5A8607BF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835"/>
                <a:ext cx="1152" cy="960"/>
              </a:xfrm>
              <a:prstGeom prst="cube">
                <a:avLst>
                  <a:gd name="adj" fmla="val 50000"/>
                </a:avLst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666">
                <a:extLst>
                  <a:ext uri="{FF2B5EF4-FFF2-40B4-BE49-F238E27FC236}">
                    <a16:creationId xmlns:a16="http://schemas.microsoft.com/office/drawing/2014/main" id="{7919FA02-74C9-4143-BDCE-5DCFCCA3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824"/>
                <a:ext cx="48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Oval 667">
                <a:extLst>
                  <a:ext uri="{FF2B5EF4-FFF2-40B4-BE49-F238E27FC236}">
                    <a16:creationId xmlns:a16="http://schemas.microsoft.com/office/drawing/2014/main" id="{2FFD763D-F508-4022-AC71-CC179177A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690A43C-DCBC-4F56-BF93-88DFE3A4AEF4}"/>
                </a:ext>
              </a:extLst>
            </p:cNvPr>
            <p:cNvSpPr/>
            <p:nvPr/>
          </p:nvSpPr>
          <p:spPr>
            <a:xfrm>
              <a:off x="5582039" y="3873377"/>
              <a:ext cx="1728192" cy="1029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ounded Rectangle 842">
              <a:extLst>
                <a:ext uri="{FF2B5EF4-FFF2-40B4-BE49-F238E27FC236}">
                  <a16:creationId xmlns:a16="http://schemas.microsoft.com/office/drawing/2014/main" id="{333C533D-AE84-4D44-8F3C-80BF07BEA67B}"/>
                </a:ext>
              </a:extLst>
            </p:cNvPr>
            <p:cNvSpPr/>
            <p:nvPr/>
          </p:nvSpPr>
          <p:spPr>
            <a:xfrm>
              <a:off x="5718584" y="4103241"/>
              <a:ext cx="1386154" cy="584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Shrink machine</a:t>
              </a:r>
            </a:p>
          </p:txBody>
        </p: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33620746-EA04-4A36-A070-4C7DC87715B9}"/>
                </a:ext>
              </a:extLst>
            </p:cNvPr>
            <p:cNvCxnSpPr/>
            <p:nvPr/>
          </p:nvCxnSpPr>
          <p:spPr>
            <a:xfrm flipH="1">
              <a:off x="5095680" y="4499413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BC086401-F7D3-4241-B393-91463661AD67}"/>
                </a:ext>
              </a:extLst>
            </p:cNvPr>
            <p:cNvCxnSpPr/>
            <p:nvPr/>
          </p:nvCxnSpPr>
          <p:spPr>
            <a:xfrm flipH="1">
              <a:off x="5095679" y="4568892"/>
              <a:ext cx="491821" cy="11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B26297EB-5F54-43E7-B688-1353CA82ABEB}"/>
                </a:ext>
              </a:extLst>
            </p:cNvPr>
            <p:cNvCxnSpPr/>
            <p:nvPr/>
          </p:nvCxnSpPr>
          <p:spPr>
            <a:xfrm>
              <a:off x="4765820" y="4209710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76BD4D1-3F16-4993-A84C-D3EF277E1C62}"/>
                </a:ext>
              </a:extLst>
            </p:cNvPr>
            <p:cNvCxnSpPr/>
            <p:nvPr/>
          </p:nvCxnSpPr>
          <p:spPr>
            <a:xfrm>
              <a:off x="4867446" y="4209935"/>
              <a:ext cx="350617" cy="29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5547B091-9E25-4F00-9C72-879D28432032}"/>
                </a:ext>
              </a:extLst>
            </p:cNvPr>
            <p:cNvCxnSpPr/>
            <p:nvPr/>
          </p:nvCxnSpPr>
          <p:spPr>
            <a:xfrm flipH="1">
              <a:off x="4695217" y="4193009"/>
              <a:ext cx="491821" cy="11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9466A8-3C88-4F4A-849E-6217F5E05B9E}"/>
                </a:ext>
              </a:extLst>
            </p:cNvPr>
            <p:cNvCxnSpPr/>
            <p:nvPr/>
          </p:nvCxnSpPr>
          <p:spPr>
            <a:xfrm>
              <a:off x="6937552" y="3593501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3C3E4EE6-A291-47E7-A7C1-1BC9F878127B}"/>
                </a:ext>
              </a:extLst>
            </p:cNvPr>
            <p:cNvCxnSpPr/>
            <p:nvPr/>
          </p:nvCxnSpPr>
          <p:spPr>
            <a:xfrm>
              <a:off x="5225936" y="3584009"/>
              <a:ext cx="360040" cy="27061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Freeform 861">
              <a:extLst>
                <a:ext uri="{FF2B5EF4-FFF2-40B4-BE49-F238E27FC236}">
                  <a16:creationId xmlns:a16="http://schemas.microsoft.com/office/drawing/2014/main" id="{0A69DAB0-9AB2-4257-80C3-57CAB7B4D140}"/>
                </a:ext>
              </a:extLst>
            </p:cNvPr>
            <p:cNvSpPr/>
            <p:nvPr/>
          </p:nvSpPr>
          <p:spPr>
            <a:xfrm>
              <a:off x="4928030" y="3606635"/>
              <a:ext cx="1498600" cy="266700"/>
            </a:xfrm>
            <a:custGeom>
              <a:avLst/>
              <a:gdLst>
                <a:gd name="connsiteX0" fmla="*/ 0 w 1498600"/>
                <a:gd name="connsiteY0" fmla="*/ 266700 h 266700"/>
                <a:gd name="connsiteX1" fmla="*/ 584200 w 1498600"/>
                <a:gd name="connsiteY1" fmla="*/ 69850 h 266700"/>
                <a:gd name="connsiteX2" fmla="*/ 1416050 w 1498600"/>
                <a:gd name="connsiteY2" fmla="*/ 6350 h 266700"/>
                <a:gd name="connsiteX3" fmla="*/ 1498600 w 1498600"/>
                <a:gd name="connsiteY3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600" h="266700">
                  <a:moveTo>
                    <a:pt x="0" y="266700"/>
                  </a:moveTo>
                  <a:cubicBezTo>
                    <a:pt x="174096" y="189971"/>
                    <a:pt x="348192" y="113242"/>
                    <a:pt x="584200" y="69850"/>
                  </a:cubicBezTo>
                  <a:cubicBezTo>
                    <a:pt x="820208" y="26458"/>
                    <a:pt x="1416050" y="6350"/>
                    <a:pt x="1416050" y="6350"/>
                  </a:cubicBezTo>
                  <a:lnTo>
                    <a:pt x="1498600" y="0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34" name="Freeform 864">
              <a:extLst>
                <a:ext uri="{FF2B5EF4-FFF2-40B4-BE49-F238E27FC236}">
                  <a16:creationId xmlns:a16="http://schemas.microsoft.com/office/drawing/2014/main" id="{EFEA85C5-3DAD-4463-9D47-D266DF75E23F}"/>
                </a:ext>
              </a:extLst>
            </p:cNvPr>
            <p:cNvSpPr/>
            <p:nvPr/>
          </p:nvSpPr>
          <p:spPr>
            <a:xfrm>
              <a:off x="7271180" y="3688185"/>
              <a:ext cx="1174750" cy="343238"/>
            </a:xfrm>
            <a:custGeom>
              <a:avLst/>
              <a:gdLst>
                <a:gd name="connsiteX0" fmla="*/ 0 w 1174750"/>
                <a:gd name="connsiteY0" fmla="*/ 6688 h 343238"/>
                <a:gd name="connsiteX1" fmla="*/ 539750 w 1174750"/>
                <a:gd name="connsiteY1" fmla="*/ 44788 h 343238"/>
                <a:gd name="connsiteX2" fmla="*/ 1174750 w 1174750"/>
                <a:gd name="connsiteY2" fmla="*/ 343238 h 343238"/>
                <a:gd name="connsiteX3" fmla="*/ 1174750 w 1174750"/>
                <a:gd name="connsiteY3" fmla="*/ 343238 h 343238"/>
                <a:gd name="connsiteX4" fmla="*/ 1162050 w 1174750"/>
                <a:gd name="connsiteY4" fmla="*/ 343238 h 34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750" h="343238">
                  <a:moveTo>
                    <a:pt x="0" y="6688"/>
                  </a:moveTo>
                  <a:cubicBezTo>
                    <a:pt x="171979" y="-2308"/>
                    <a:pt x="343958" y="-11304"/>
                    <a:pt x="539750" y="44788"/>
                  </a:cubicBezTo>
                  <a:cubicBezTo>
                    <a:pt x="735542" y="100880"/>
                    <a:pt x="1174750" y="343238"/>
                    <a:pt x="1174750" y="343238"/>
                  </a:cubicBezTo>
                  <a:lnTo>
                    <a:pt x="1174750" y="343238"/>
                  </a:lnTo>
                  <a:lnTo>
                    <a:pt x="1162050" y="343238"/>
                  </a:lnTo>
                </a:path>
              </a:pathLst>
            </a:custGeom>
            <a:ln w="254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3D2B57F-7ECC-47A7-AB99-BD7A6CE1E5A9}"/>
                </a:ext>
              </a:extLst>
            </p:cNvPr>
            <p:cNvGrpSpPr/>
            <p:nvPr/>
          </p:nvGrpSpPr>
          <p:grpSpPr>
            <a:xfrm>
              <a:off x="6458941" y="3551989"/>
              <a:ext cx="828092" cy="390478"/>
              <a:chOff x="5366910" y="741188"/>
              <a:chExt cx="828092" cy="390478"/>
            </a:xfrm>
          </p:grpSpPr>
          <p:sp>
            <p:nvSpPr>
              <p:cNvPr id="1136" name="Freeform 669">
                <a:extLst>
                  <a:ext uri="{FF2B5EF4-FFF2-40B4-BE49-F238E27FC236}">
                    <a16:creationId xmlns:a16="http://schemas.microsoft.com/office/drawing/2014/main" id="{39B72668-6C4E-47FB-9C00-3405CDA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910" y="741188"/>
                <a:ext cx="828092" cy="390478"/>
              </a:xfrm>
              <a:custGeom>
                <a:avLst/>
                <a:gdLst>
                  <a:gd name="T0" fmla="*/ 0 w 319"/>
                  <a:gd name="T1" fmla="*/ 176 h 191"/>
                  <a:gd name="T2" fmla="*/ 24 w 319"/>
                  <a:gd name="T3" fmla="*/ 180 h 191"/>
                  <a:gd name="T4" fmla="*/ 42 w 319"/>
                  <a:gd name="T5" fmla="*/ 184 h 191"/>
                  <a:gd name="T6" fmla="*/ 57 w 319"/>
                  <a:gd name="T7" fmla="*/ 186 h 191"/>
                  <a:gd name="T8" fmla="*/ 73 w 319"/>
                  <a:gd name="T9" fmla="*/ 190 h 191"/>
                  <a:gd name="T10" fmla="*/ 93 w 319"/>
                  <a:gd name="T11" fmla="*/ 190 h 191"/>
                  <a:gd name="T12" fmla="*/ 104 w 319"/>
                  <a:gd name="T13" fmla="*/ 188 h 191"/>
                  <a:gd name="T14" fmla="*/ 110 w 319"/>
                  <a:gd name="T15" fmla="*/ 186 h 191"/>
                  <a:gd name="T16" fmla="*/ 119 w 319"/>
                  <a:gd name="T17" fmla="*/ 186 h 191"/>
                  <a:gd name="T18" fmla="*/ 135 w 319"/>
                  <a:gd name="T19" fmla="*/ 184 h 191"/>
                  <a:gd name="T20" fmla="*/ 146 w 319"/>
                  <a:gd name="T21" fmla="*/ 180 h 191"/>
                  <a:gd name="T22" fmla="*/ 157 w 319"/>
                  <a:gd name="T23" fmla="*/ 178 h 191"/>
                  <a:gd name="T24" fmla="*/ 168 w 319"/>
                  <a:gd name="T25" fmla="*/ 176 h 191"/>
                  <a:gd name="T26" fmla="*/ 177 w 319"/>
                  <a:gd name="T27" fmla="*/ 172 h 191"/>
                  <a:gd name="T28" fmla="*/ 188 w 319"/>
                  <a:gd name="T29" fmla="*/ 168 h 191"/>
                  <a:gd name="T30" fmla="*/ 203 w 319"/>
                  <a:gd name="T31" fmla="*/ 166 h 191"/>
                  <a:gd name="T32" fmla="*/ 214 w 319"/>
                  <a:gd name="T33" fmla="*/ 162 h 191"/>
                  <a:gd name="T34" fmla="*/ 230 w 319"/>
                  <a:gd name="T35" fmla="*/ 158 h 191"/>
                  <a:gd name="T36" fmla="*/ 241 w 319"/>
                  <a:gd name="T37" fmla="*/ 156 h 191"/>
                  <a:gd name="T38" fmla="*/ 260 w 319"/>
                  <a:gd name="T39" fmla="*/ 154 h 191"/>
                  <a:gd name="T40" fmla="*/ 276 w 319"/>
                  <a:gd name="T41" fmla="*/ 152 h 191"/>
                  <a:gd name="T42" fmla="*/ 294 w 319"/>
                  <a:gd name="T43" fmla="*/ 152 h 191"/>
                  <a:gd name="T44" fmla="*/ 318 w 319"/>
                  <a:gd name="T45" fmla="*/ 150 h 191"/>
                  <a:gd name="T46" fmla="*/ 318 w 319"/>
                  <a:gd name="T47" fmla="*/ 0 h 191"/>
                  <a:gd name="T48" fmla="*/ 0 w 319"/>
                  <a:gd name="T49" fmla="*/ 0 h 191"/>
                  <a:gd name="T50" fmla="*/ 0 w 319"/>
                  <a:gd name="T51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9" h="191">
                    <a:moveTo>
                      <a:pt x="0" y="176"/>
                    </a:moveTo>
                    <a:lnTo>
                      <a:pt x="24" y="180"/>
                    </a:lnTo>
                    <a:lnTo>
                      <a:pt x="42" y="184"/>
                    </a:lnTo>
                    <a:lnTo>
                      <a:pt x="57" y="186"/>
                    </a:lnTo>
                    <a:lnTo>
                      <a:pt x="73" y="190"/>
                    </a:lnTo>
                    <a:lnTo>
                      <a:pt x="93" y="190"/>
                    </a:lnTo>
                    <a:lnTo>
                      <a:pt x="104" y="188"/>
                    </a:lnTo>
                    <a:lnTo>
                      <a:pt x="110" y="186"/>
                    </a:lnTo>
                    <a:lnTo>
                      <a:pt x="119" y="186"/>
                    </a:lnTo>
                    <a:lnTo>
                      <a:pt x="135" y="184"/>
                    </a:lnTo>
                    <a:lnTo>
                      <a:pt x="146" y="180"/>
                    </a:lnTo>
                    <a:lnTo>
                      <a:pt x="157" y="178"/>
                    </a:lnTo>
                    <a:lnTo>
                      <a:pt x="168" y="176"/>
                    </a:lnTo>
                    <a:lnTo>
                      <a:pt x="177" y="172"/>
                    </a:lnTo>
                    <a:lnTo>
                      <a:pt x="188" y="168"/>
                    </a:lnTo>
                    <a:lnTo>
                      <a:pt x="203" y="166"/>
                    </a:lnTo>
                    <a:lnTo>
                      <a:pt x="214" y="162"/>
                    </a:lnTo>
                    <a:lnTo>
                      <a:pt x="230" y="158"/>
                    </a:lnTo>
                    <a:lnTo>
                      <a:pt x="241" y="156"/>
                    </a:lnTo>
                    <a:lnTo>
                      <a:pt x="260" y="154"/>
                    </a:lnTo>
                    <a:lnTo>
                      <a:pt x="276" y="152"/>
                    </a:lnTo>
                    <a:lnTo>
                      <a:pt x="294" y="152"/>
                    </a:lnTo>
                    <a:lnTo>
                      <a:pt x="318" y="150"/>
                    </a:lnTo>
                    <a:lnTo>
                      <a:pt x="318" y="0"/>
                    </a:lnTo>
                    <a:lnTo>
                      <a:pt x="0" y="0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00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37" name="Picture 809">
                <a:extLst>
                  <a:ext uri="{FF2B5EF4-FFF2-40B4-BE49-F238E27FC236}">
                    <a16:creationId xmlns:a16="http://schemas.microsoft.com/office/drawing/2014/main" id="{DBC159F6-5B17-4E41-914A-6DE3EF8A7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302" y="756552"/>
                <a:ext cx="607711" cy="20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39" name="Group 297">
            <a:extLst>
              <a:ext uri="{FF2B5EF4-FFF2-40B4-BE49-F238E27FC236}">
                <a16:creationId xmlns:a16="http://schemas.microsoft.com/office/drawing/2014/main" id="{91FC6F1C-C2A0-4187-940B-5385D8B81705}"/>
              </a:ext>
            </a:extLst>
          </p:cNvPr>
          <p:cNvGrpSpPr>
            <a:grpSpLocks/>
          </p:cNvGrpSpPr>
          <p:nvPr/>
        </p:nvGrpSpPr>
        <p:grpSpPr bwMode="auto">
          <a:xfrm>
            <a:off x="11125220" y="844078"/>
            <a:ext cx="479254" cy="699332"/>
            <a:chOff x="4239272" y="4596799"/>
            <a:chExt cx="1499664" cy="1866627"/>
          </a:xfrm>
        </p:grpSpPr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522ACAD9-28E1-47D6-AFE2-44DC16B605C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143" name="Flowchart: Stored Data 1142">
                <a:extLst>
                  <a:ext uri="{FF2B5EF4-FFF2-40B4-BE49-F238E27FC236}">
                    <a16:creationId xmlns:a16="http://schemas.microsoft.com/office/drawing/2014/main" id="{B1751F5C-D5F9-4B7E-A20A-1962F165B6CB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4" name="Flowchart: Stored Data 1143">
                <a:extLst>
                  <a:ext uri="{FF2B5EF4-FFF2-40B4-BE49-F238E27FC236}">
                    <a16:creationId xmlns:a16="http://schemas.microsoft.com/office/drawing/2014/main" id="{A6666B3D-8338-4E51-9A9A-72CAC5F8EC0E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5" name="Flowchart: Stored Data 1144">
                <a:extLst>
                  <a:ext uri="{FF2B5EF4-FFF2-40B4-BE49-F238E27FC236}">
                    <a16:creationId xmlns:a16="http://schemas.microsoft.com/office/drawing/2014/main" id="{60269D41-DC56-48F3-9E8D-5B9A5D1290C8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6" name="Flowchart: Stored Data 1145">
                <a:extLst>
                  <a:ext uri="{FF2B5EF4-FFF2-40B4-BE49-F238E27FC236}">
                    <a16:creationId xmlns:a16="http://schemas.microsoft.com/office/drawing/2014/main" id="{1E35D6A3-1D29-466E-B5C6-455FDE70904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3619A726-B015-4303-BC98-D355C05A0A9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11ACBB4A-AF25-480F-93B3-5EC91C58F603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149" name="Picture 2">
                <a:extLst>
                  <a:ext uri="{FF2B5EF4-FFF2-40B4-BE49-F238E27FC236}">
                    <a16:creationId xmlns:a16="http://schemas.microsoft.com/office/drawing/2014/main" id="{46681648-02DB-4DF7-A38F-3EA1BFB65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3">
                <a:extLst>
                  <a:ext uri="{FF2B5EF4-FFF2-40B4-BE49-F238E27FC236}">
                    <a16:creationId xmlns:a16="http://schemas.microsoft.com/office/drawing/2014/main" id="{49FF9C54-A09F-48CC-912B-DBFD50AAE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A38B0D5E-089A-4115-A517-DC848541155A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142" name="Moon 1141">
              <a:extLst>
                <a:ext uri="{FF2B5EF4-FFF2-40B4-BE49-F238E27FC236}">
                  <a16:creationId xmlns:a16="http://schemas.microsoft.com/office/drawing/2014/main" id="{D0CC9F0E-6F17-408E-8124-C70AFEE0ACB2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1151" name="Cube 1150">
            <a:extLst>
              <a:ext uri="{FF2B5EF4-FFF2-40B4-BE49-F238E27FC236}">
                <a16:creationId xmlns:a16="http://schemas.microsoft.com/office/drawing/2014/main" id="{67C317FE-2C6F-428E-832F-56FC6465CE34}"/>
              </a:ext>
            </a:extLst>
          </p:cNvPr>
          <p:cNvSpPr/>
          <p:nvPr/>
        </p:nvSpPr>
        <p:spPr>
          <a:xfrm>
            <a:off x="10677071" y="950704"/>
            <a:ext cx="395348" cy="30220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2" name="Picture 1151">
            <a:extLst>
              <a:ext uri="{FF2B5EF4-FFF2-40B4-BE49-F238E27FC236}">
                <a16:creationId xmlns:a16="http://schemas.microsoft.com/office/drawing/2014/main" id="{51612C0C-CA6E-4A01-A624-73647BF86A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24" y="985105"/>
            <a:ext cx="111290" cy="102051"/>
          </a:xfrm>
          <a:prstGeom prst="rect">
            <a:avLst/>
          </a:prstGeom>
          <a:ln w="28575">
            <a:noFill/>
          </a:ln>
        </p:spPr>
      </p:pic>
      <p:sp>
        <p:nvSpPr>
          <p:cNvPr id="1153" name="Rectangle 1152">
            <a:extLst>
              <a:ext uri="{FF2B5EF4-FFF2-40B4-BE49-F238E27FC236}">
                <a16:creationId xmlns:a16="http://schemas.microsoft.com/office/drawing/2014/main" id="{10CA0729-4805-4B4B-B08F-11E4609D4C6B}"/>
              </a:ext>
            </a:extLst>
          </p:cNvPr>
          <p:cNvSpPr/>
          <p:nvPr/>
        </p:nvSpPr>
        <p:spPr>
          <a:xfrm>
            <a:off x="10475690" y="1602484"/>
            <a:ext cx="1532460" cy="139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QC inspection result</a:t>
            </a: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86940987-7D60-4489-936B-5A73941F1732}"/>
              </a:ext>
            </a:extLst>
          </p:cNvPr>
          <p:cNvSpPr/>
          <p:nvPr/>
        </p:nvSpPr>
        <p:spPr>
          <a:xfrm>
            <a:off x="10732844" y="1613680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CC433E64-EA10-4FBB-88DA-B69DE51E92E0}"/>
              </a:ext>
            </a:extLst>
          </p:cNvPr>
          <p:cNvSpPr/>
          <p:nvPr/>
        </p:nvSpPr>
        <p:spPr>
          <a:xfrm>
            <a:off x="11470877" y="1605243"/>
            <a:ext cx="465009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</a:t>
            </a:r>
          </a:p>
        </p:txBody>
      </p: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0D72DCA5-B8DF-4849-8BAE-060E7046EF44}"/>
              </a:ext>
            </a:extLst>
          </p:cNvPr>
          <p:cNvCxnSpPr>
            <a:cxnSpLocks/>
          </p:cNvCxnSpPr>
          <p:nvPr/>
        </p:nvCxnSpPr>
        <p:spPr>
          <a:xfrm>
            <a:off x="11703381" y="1991418"/>
            <a:ext cx="0" cy="27317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00D57E2-FFEE-475B-B073-501208823DC3}"/>
              </a:ext>
            </a:extLst>
          </p:cNvPr>
          <p:cNvGrpSpPr/>
          <p:nvPr/>
        </p:nvGrpSpPr>
        <p:grpSpPr>
          <a:xfrm>
            <a:off x="11001183" y="2317048"/>
            <a:ext cx="1404485" cy="625645"/>
            <a:chOff x="5271654" y="4090272"/>
            <a:chExt cx="1157140" cy="415123"/>
          </a:xfrm>
        </p:grpSpPr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92103E2C-F85C-47B8-8433-6E27DDAA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160" name="Rectangle 1">
              <a:extLst>
                <a:ext uri="{FF2B5EF4-FFF2-40B4-BE49-F238E27FC236}">
                  <a16:creationId xmlns:a16="http://schemas.microsoft.com/office/drawing/2014/main" id="{30363916-AA29-42EA-B121-27DD980A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654" y="4107235"/>
              <a:ext cx="1157140" cy="2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</p:grp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6D8CCDD9-A9EF-44D3-92A6-3AB0CCAD06DB}"/>
              </a:ext>
            </a:extLst>
          </p:cNvPr>
          <p:cNvCxnSpPr>
            <a:cxnSpLocks/>
          </p:cNvCxnSpPr>
          <p:nvPr/>
        </p:nvCxnSpPr>
        <p:spPr>
          <a:xfrm>
            <a:off x="3368580" y="3157385"/>
            <a:ext cx="6430" cy="2716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4">
            <a:extLst>
              <a:ext uri="{FF2B5EF4-FFF2-40B4-BE49-F238E27FC236}">
                <a16:creationId xmlns:a16="http://schemas.microsoft.com/office/drawing/2014/main" id="{5FD32B26-81DE-4A33-88DF-2D5DA35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86" y="1273437"/>
            <a:ext cx="386877" cy="258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0AF7EB1F-91CF-4730-85B1-229AF69A357E}"/>
              </a:ext>
            </a:extLst>
          </p:cNvPr>
          <p:cNvCxnSpPr>
            <a:cxnSpLocks/>
          </p:cNvCxnSpPr>
          <p:nvPr/>
        </p:nvCxnSpPr>
        <p:spPr>
          <a:xfrm>
            <a:off x="3372789" y="3136934"/>
            <a:ext cx="7512747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D32D7BF8-1A40-4356-9DBB-4D0A31CCA624}"/>
              </a:ext>
            </a:extLst>
          </p:cNvPr>
          <p:cNvGrpSpPr/>
          <p:nvPr/>
        </p:nvGrpSpPr>
        <p:grpSpPr>
          <a:xfrm>
            <a:off x="3065505" y="3530199"/>
            <a:ext cx="522305" cy="331587"/>
            <a:chOff x="425020" y="3323176"/>
            <a:chExt cx="873130" cy="550396"/>
          </a:xfrm>
          <a:noFill/>
        </p:grpSpPr>
        <p:pic>
          <p:nvPicPr>
            <p:cNvPr id="1172" name="Picture 1171">
              <a:extLst>
                <a:ext uri="{FF2B5EF4-FFF2-40B4-BE49-F238E27FC236}">
                  <a16:creationId xmlns:a16="http://schemas.microsoft.com/office/drawing/2014/main" id="{3FD36037-C4B5-45FF-A7CF-4BCE4FBA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20" y="3323176"/>
              <a:ext cx="873130" cy="550396"/>
            </a:xfrm>
            <a:prstGeom prst="rect">
              <a:avLst/>
            </a:prstGeom>
            <a:grpFill/>
          </p:spPr>
        </p:pic>
        <p:pic>
          <p:nvPicPr>
            <p:cNvPr id="1173" name="Picture 1172">
              <a:extLst>
                <a:ext uri="{FF2B5EF4-FFF2-40B4-BE49-F238E27FC236}">
                  <a16:creationId xmlns:a16="http://schemas.microsoft.com/office/drawing/2014/main" id="{965DC7BA-4CC3-4994-BC80-9D346517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1" y="3420399"/>
              <a:ext cx="246640" cy="199875"/>
            </a:xfrm>
            <a:prstGeom prst="rect">
              <a:avLst/>
            </a:prstGeom>
            <a:grpFill/>
            <a:ln w="28575">
              <a:solidFill>
                <a:srgbClr val="FFFF00"/>
              </a:solidFill>
            </a:ln>
          </p:spPr>
        </p:pic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0275AD1D-434B-4FDB-BB1E-856FC99D3852}"/>
              </a:ext>
            </a:extLst>
          </p:cNvPr>
          <p:cNvSpPr/>
          <p:nvPr/>
        </p:nvSpPr>
        <p:spPr>
          <a:xfrm>
            <a:off x="2887101" y="3206949"/>
            <a:ext cx="9201563" cy="35494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BA98E9B6-FFC3-4936-89E4-F11B8C76170B}"/>
              </a:ext>
            </a:extLst>
          </p:cNvPr>
          <p:cNvGrpSpPr/>
          <p:nvPr/>
        </p:nvGrpSpPr>
        <p:grpSpPr>
          <a:xfrm>
            <a:off x="6465167" y="5221117"/>
            <a:ext cx="2719725" cy="1439557"/>
            <a:chOff x="8103115" y="1341603"/>
            <a:chExt cx="1852716" cy="2010654"/>
          </a:xfrm>
        </p:grpSpPr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E9307FB-097F-4779-992C-FE127FF1C82D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FA4D5536-E058-4056-BA26-4B1327ADF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C9B6F43-9698-41EC-B147-C9ABE5813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6" name="Rectangle 1195">
            <a:extLst>
              <a:ext uri="{FF2B5EF4-FFF2-40B4-BE49-F238E27FC236}">
                <a16:creationId xmlns:a16="http://schemas.microsoft.com/office/drawing/2014/main" id="{81514720-3C32-4F5D-82B0-490EBFFAA691}"/>
              </a:ext>
            </a:extLst>
          </p:cNvPr>
          <p:cNvSpPr/>
          <p:nvPr/>
        </p:nvSpPr>
        <p:spPr>
          <a:xfrm>
            <a:off x="6487888" y="4953296"/>
            <a:ext cx="838440" cy="21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 area</a:t>
            </a:r>
          </a:p>
        </p:txBody>
      </p: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527462B0-7FF5-4C72-A423-2E0640F3531A}"/>
              </a:ext>
            </a:extLst>
          </p:cNvPr>
          <p:cNvSpPr/>
          <p:nvPr/>
        </p:nvSpPr>
        <p:spPr>
          <a:xfrm>
            <a:off x="9503259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A53A4903-8A32-41ED-9EDE-A43801AE28C2}"/>
              </a:ext>
            </a:extLst>
          </p:cNvPr>
          <p:cNvSpPr/>
          <p:nvPr/>
        </p:nvSpPr>
        <p:spPr>
          <a:xfrm>
            <a:off x="10408542" y="529957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16F7564D-3B73-4DAD-AB89-7AC91E4BA0A9}"/>
              </a:ext>
            </a:extLst>
          </p:cNvPr>
          <p:cNvSpPr/>
          <p:nvPr/>
        </p:nvSpPr>
        <p:spPr>
          <a:xfrm>
            <a:off x="11313824" y="5300988"/>
            <a:ext cx="559682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5A798EF1-51CB-45F4-9B0A-97B07041000F}"/>
              </a:ext>
            </a:extLst>
          </p:cNvPr>
          <p:cNvGrpSpPr/>
          <p:nvPr/>
        </p:nvGrpSpPr>
        <p:grpSpPr>
          <a:xfrm>
            <a:off x="9498744" y="5638787"/>
            <a:ext cx="2370247" cy="243509"/>
            <a:chOff x="9571405" y="3928396"/>
            <a:chExt cx="2370247" cy="243509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8235F30E-BE85-4B3F-A020-05674940EFC0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F77EFDE-797F-41A6-B133-2D4B53E7C76E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0CFC49B7-5F6A-431B-BFA5-1C2B45E2E301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3CFB5BC2-7482-4A75-BB42-669FF755652C}"/>
              </a:ext>
            </a:extLst>
          </p:cNvPr>
          <p:cNvGrpSpPr/>
          <p:nvPr/>
        </p:nvGrpSpPr>
        <p:grpSpPr>
          <a:xfrm>
            <a:off x="9498744" y="6012182"/>
            <a:ext cx="2370247" cy="243509"/>
            <a:chOff x="9571405" y="3928396"/>
            <a:chExt cx="2370247" cy="243509"/>
          </a:xfrm>
        </p:grpSpPr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E54FEB10-1829-47BC-AD72-484898B86F56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637B84FC-8D0D-4E0A-95D9-A49CD7D772FA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51E2E19C-EC52-45D1-8FEC-7EF43C69930E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66154267-93BC-4473-AC8F-89AF7DEAF813}"/>
              </a:ext>
            </a:extLst>
          </p:cNvPr>
          <p:cNvGrpSpPr/>
          <p:nvPr/>
        </p:nvGrpSpPr>
        <p:grpSpPr>
          <a:xfrm>
            <a:off x="9525075" y="6409145"/>
            <a:ext cx="2370247" cy="243509"/>
            <a:chOff x="9571405" y="3928396"/>
            <a:chExt cx="2370247" cy="243509"/>
          </a:xfrm>
        </p:grpSpPr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015D9A28-E490-409F-A2D5-1C6FD24AD6AD}"/>
                </a:ext>
              </a:extLst>
            </p:cNvPr>
            <p:cNvSpPr/>
            <p:nvPr/>
          </p:nvSpPr>
          <p:spPr>
            <a:xfrm>
              <a:off x="9571405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E190F5D-8720-4F2E-8655-27BEBEA86D67}"/>
                </a:ext>
              </a:extLst>
            </p:cNvPr>
            <p:cNvSpPr/>
            <p:nvPr/>
          </p:nvSpPr>
          <p:spPr>
            <a:xfrm>
              <a:off x="10476688" y="3928396"/>
              <a:ext cx="559681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E55E5B8E-52B6-4A13-97F0-41124D607CBD}"/>
                </a:ext>
              </a:extLst>
            </p:cNvPr>
            <p:cNvSpPr/>
            <p:nvPr/>
          </p:nvSpPr>
          <p:spPr>
            <a:xfrm>
              <a:off x="11381970" y="3929810"/>
              <a:ext cx="559682" cy="2420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B16725D5-42CD-4027-A680-0BAF2CD85EC9}"/>
              </a:ext>
            </a:extLst>
          </p:cNvPr>
          <p:cNvGrpSpPr/>
          <p:nvPr/>
        </p:nvGrpSpPr>
        <p:grpSpPr>
          <a:xfrm>
            <a:off x="7393866" y="3547247"/>
            <a:ext cx="619309" cy="589311"/>
            <a:chOff x="7469574" y="3966357"/>
            <a:chExt cx="604402" cy="552039"/>
          </a:xfrm>
        </p:grpSpPr>
        <p:pic>
          <p:nvPicPr>
            <p:cNvPr id="1227" name="Picture 1226">
              <a:extLst>
                <a:ext uri="{FF2B5EF4-FFF2-40B4-BE49-F238E27FC236}">
                  <a16:creationId xmlns:a16="http://schemas.microsoft.com/office/drawing/2014/main" id="{217C86C0-9151-4BFB-9D8F-2F5CDE6C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236" name="Freeform 669">
              <a:extLst>
                <a:ext uri="{FF2B5EF4-FFF2-40B4-BE49-F238E27FC236}">
                  <a16:creationId xmlns:a16="http://schemas.microsoft.com/office/drawing/2014/main" id="{BE0B325B-D03E-466F-8712-9ECDC7C4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7" name="Picture 809">
              <a:extLst>
                <a:ext uri="{FF2B5EF4-FFF2-40B4-BE49-F238E27FC236}">
                  <a16:creationId xmlns:a16="http://schemas.microsoft.com/office/drawing/2014/main" id="{FF7105D4-C5DF-40DD-920B-DEAA0CDDE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2" name="Group 297">
            <a:extLst>
              <a:ext uri="{FF2B5EF4-FFF2-40B4-BE49-F238E27FC236}">
                <a16:creationId xmlns:a16="http://schemas.microsoft.com/office/drawing/2014/main" id="{02BDC016-F214-4D0F-812B-8E2ECD2E636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029208" y="4164535"/>
            <a:ext cx="219943" cy="396536"/>
            <a:chOff x="4239272" y="4596799"/>
            <a:chExt cx="1499664" cy="1866627"/>
          </a:xfrm>
        </p:grpSpPr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B32D9754-616D-4EEC-A158-80F3116384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296" name="Flowchart: Stored Data 1295">
                <a:extLst>
                  <a:ext uri="{FF2B5EF4-FFF2-40B4-BE49-F238E27FC236}">
                    <a16:creationId xmlns:a16="http://schemas.microsoft.com/office/drawing/2014/main" id="{6F368E70-B93E-4E37-B70B-12829A12FF06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7" name="Flowchart: Stored Data 1296">
                <a:extLst>
                  <a:ext uri="{FF2B5EF4-FFF2-40B4-BE49-F238E27FC236}">
                    <a16:creationId xmlns:a16="http://schemas.microsoft.com/office/drawing/2014/main" id="{200E8C0F-BF4D-4C15-A99C-82A8D0BFAA50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8" name="Flowchart: Stored Data 1297">
                <a:extLst>
                  <a:ext uri="{FF2B5EF4-FFF2-40B4-BE49-F238E27FC236}">
                    <a16:creationId xmlns:a16="http://schemas.microsoft.com/office/drawing/2014/main" id="{7AC62CD3-DE4E-4B45-BDB2-2A93862C9D24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299" name="Flowchart: Stored Data 1298">
                <a:extLst>
                  <a:ext uri="{FF2B5EF4-FFF2-40B4-BE49-F238E27FC236}">
                    <a16:creationId xmlns:a16="http://schemas.microsoft.com/office/drawing/2014/main" id="{9D0C9106-3783-4458-9268-D4493BDDD305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FB72D1DE-AD0D-4C11-A746-0884F54249BE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301" name="Oval 1300">
                <a:extLst>
                  <a:ext uri="{FF2B5EF4-FFF2-40B4-BE49-F238E27FC236}">
                    <a16:creationId xmlns:a16="http://schemas.microsoft.com/office/drawing/2014/main" id="{9FDE3C2C-127B-4304-8AC7-966AA20FE15C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302" name="Picture 2">
                <a:extLst>
                  <a:ext uri="{FF2B5EF4-FFF2-40B4-BE49-F238E27FC236}">
                    <a16:creationId xmlns:a16="http://schemas.microsoft.com/office/drawing/2014/main" id="{40C3D3DB-8445-426E-A715-597D56139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3">
                <a:extLst>
                  <a:ext uri="{FF2B5EF4-FFF2-40B4-BE49-F238E27FC236}">
                    <a16:creationId xmlns:a16="http://schemas.microsoft.com/office/drawing/2014/main" id="{6129BCD6-E7D0-40CD-BA47-9F8D2B1BC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60601652-66EE-4E98-B2AE-9BB380B91B62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295" name="Moon 1294">
              <a:extLst>
                <a:ext uri="{FF2B5EF4-FFF2-40B4-BE49-F238E27FC236}">
                  <a16:creationId xmlns:a16="http://schemas.microsoft.com/office/drawing/2014/main" id="{A5758F40-9C93-433F-9CE0-6145080B2DFD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340" name="Picture 1339">
            <a:extLst>
              <a:ext uri="{FF2B5EF4-FFF2-40B4-BE49-F238E27FC236}">
                <a16:creationId xmlns:a16="http://schemas.microsoft.com/office/drawing/2014/main" id="{31CC9621-7171-461D-8AA7-BFEC0C80C4F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5" y="4937783"/>
            <a:ext cx="276921" cy="253932"/>
          </a:xfrm>
          <a:prstGeom prst="rect">
            <a:avLst/>
          </a:prstGeom>
          <a:ln w="28575">
            <a:noFill/>
          </a:ln>
        </p:spPr>
      </p:pic>
      <p:sp>
        <p:nvSpPr>
          <p:cNvPr id="1341" name="二等辺三角形 7172">
            <a:extLst>
              <a:ext uri="{FF2B5EF4-FFF2-40B4-BE49-F238E27FC236}">
                <a16:creationId xmlns:a16="http://schemas.microsoft.com/office/drawing/2014/main" id="{97BA00A4-32C2-4C30-A047-2C80D9FA7865}"/>
              </a:ext>
            </a:extLst>
          </p:cNvPr>
          <p:cNvSpPr>
            <a:spLocks noChangeArrowheads="1"/>
          </p:cNvSpPr>
          <p:nvPr/>
        </p:nvSpPr>
        <p:spPr bwMode="auto">
          <a:xfrm rot="14673790" flipH="1">
            <a:off x="7420202" y="3943663"/>
            <a:ext cx="233888" cy="234870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6" name="二等辺三角形 7172">
            <a:extLst>
              <a:ext uri="{FF2B5EF4-FFF2-40B4-BE49-F238E27FC236}">
                <a16:creationId xmlns:a16="http://schemas.microsoft.com/office/drawing/2014/main" id="{1FF1FFE2-EACD-4EE9-8BE8-3339664B4D43}"/>
              </a:ext>
            </a:extLst>
          </p:cNvPr>
          <p:cNvSpPr>
            <a:spLocks noChangeArrowheads="1"/>
          </p:cNvSpPr>
          <p:nvPr/>
        </p:nvSpPr>
        <p:spPr bwMode="auto">
          <a:xfrm rot="21226058" flipH="1">
            <a:off x="7376099" y="4574870"/>
            <a:ext cx="133224" cy="291879"/>
          </a:xfrm>
          <a:prstGeom prst="triangle">
            <a:avLst>
              <a:gd name="adj" fmla="val 92281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8" name="Rectangle 1347">
            <a:extLst>
              <a:ext uri="{FF2B5EF4-FFF2-40B4-BE49-F238E27FC236}">
                <a16:creationId xmlns:a16="http://schemas.microsoft.com/office/drawing/2014/main" id="{525B6683-3AD0-4DB2-ADDE-144228F397D9}"/>
              </a:ext>
            </a:extLst>
          </p:cNvPr>
          <p:cNvSpPr/>
          <p:nvPr/>
        </p:nvSpPr>
        <p:spPr>
          <a:xfrm>
            <a:off x="6427596" y="4389268"/>
            <a:ext cx="11174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 fix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9" name="Rectangle 1348">
            <a:extLst>
              <a:ext uri="{FF2B5EF4-FFF2-40B4-BE49-F238E27FC236}">
                <a16:creationId xmlns:a16="http://schemas.microsoft.com/office/drawing/2014/main" id="{A45BA0AE-488E-4EF0-863D-227C5E0952B0}"/>
              </a:ext>
            </a:extLst>
          </p:cNvPr>
          <p:cNvSpPr/>
          <p:nvPr/>
        </p:nvSpPr>
        <p:spPr>
          <a:xfrm>
            <a:off x="3907056" y="4077294"/>
            <a:ext cx="354953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7" name="図 12">
            <a:extLst>
              <a:ext uri="{FF2B5EF4-FFF2-40B4-BE49-F238E27FC236}">
                <a16:creationId xmlns:a16="http://schemas.microsoft.com/office/drawing/2014/main" id="{5AC20311-0340-4311-933D-F47D8258288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29" y="924464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二等辺三角形 7172">
            <a:extLst>
              <a:ext uri="{FF2B5EF4-FFF2-40B4-BE49-F238E27FC236}">
                <a16:creationId xmlns:a16="http://schemas.microsoft.com/office/drawing/2014/main" id="{DE47812A-5B2C-4AE5-8F02-20FD97D3D865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1923990" y="850262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graphicFrame>
        <p:nvGraphicFramePr>
          <p:cNvPr id="1389" name="Object 1388">
            <a:extLst>
              <a:ext uri="{FF2B5EF4-FFF2-40B4-BE49-F238E27FC236}">
                <a16:creationId xmlns:a16="http://schemas.microsoft.com/office/drawing/2014/main" id="{33DD7F3D-45B0-42EA-9FCE-60A5BDFF3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203821"/>
              </p:ext>
            </p:extLst>
          </p:nvPr>
        </p:nvGraphicFramePr>
        <p:xfrm>
          <a:off x="1792772" y="812216"/>
          <a:ext cx="146248" cy="1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ｸﾘｯﾌﾟ" r:id="rId8" imgW="1666667" imgH="1695238" progId="">
                  <p:embed/>
                </p:oleObj>
              </mc:Choice>
              <mc:Fallback>
                <p:oleObj name="ｸﾘｯﾌﾟ" r:id="rId8" imgW="1666667" imgH="1695238" progId="">
                  <p:embed/>
                  <p:pic>
                    <p:nvPicPr>
                      <p:cNvPr id="210" name="Object 209">
                        <a:extLst>
                          <a:ext uri="{FF2B5EF4-FFF2-40B4-BE49-F238E27FC236}">
                            <a16:creationId xmlns:a16="http://schemas.microsoft.com/office/drawing/2014/main" id="{8C548B1A-1E92-4092-8480-E05940FB7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772" y="812216"/>
                        <a:ext cx="146248" cy="142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26A899D7-1094-4AEE-B62F-ECAAF776B075}"/>
              </a:ext>
            </a:extLst>
          </p:cNvPr>
          <p:cNvGrpSpPr/>
          <p:nvPr/>
        </p:nvGrpSpPr>
        <p:grpSpPr>
          <a:xfrm>
            <a:off x="9306770" y="5244320"/>
            <a:ext cx="2719725" cy="1439557"/>
            <a:chOff x="8103115" y="1341603"/>
            <a:chExt cx="1852716" cy="2010654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B58CA1BE-EF89-426A-995B-AA75EA09C335}"/>
                </a:ext>
              </a:extLst>
            </p:cNvPr>
            <p:cNvSpPr/>
            <p:nvPr/>
          </p:nvSpPr>
          <p:spPr>
            <a:xfrm>
              <a:off x="8115300" y="1341603"/>
              <a:ext cx="1839227" cy="2010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AF513E7-4D16-4D20-890C-B2C0EBA24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3115" y="1840015"/>
              <a:ext cx="1843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88CC8D53-CEA2-4A07-8596-D355D1AD2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994" y="2820576"/>
              <a:ext cx="1841837" cy="5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083DA512-0263-4F31-8331-D60246B76CEA}"/>
              </a:ext>
            </a:extLst>
          </p:cNvPr>
          <p:cNvGrpSpPr/>
          <p:nvPr/>
        </p:nvGrpSpPr>
        <p:grpSpPr>
          <a:xfrm>
            <a:off x="9541778" y="5256040"/>
            <a:ext cx="481252" cy="291585"/>
            <a:chOff x="7469574" y="3966357"/>
            <a:chExt cx="604402" cy="552039"/>
          </a:xfrm>
        </p:grpSpPr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0287A89A-0D60-4375-94EA-FA5205649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396" name="Freeform 669">
              <a:extLst>
                <a:ext uri="{FF2B5EF4-FFF2-40B4-BE49-F238E27FC236}">
                  <a16:creationId xmlns:a16="http://schemas.microsoft.com/office/drawing/2014/main" id="{FD6D421C-16EC-405A-A5CD-14A93499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97" name="Picture 809">
              <a:extLst>
                <a:ext uri="{FF2B5EF4-FFF2-40B4-BE49-F238E27FC236}">
                  <a16:creationId xmlns:a16="http://schemas.microsoft.com/office/drawing/2014/main" id="{C4087886-F590-48E3-895F-6BCBE8E8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98" name="Group 1397">
            <a:extLst>
              <a:ext uri="{FF2B5EF4-FFF2-40B4-BE49-F238E27FC236}">
                <a16:creationId xmlns:a16="http://schemas.microsoft.com/office/drawing/2014/main" id="{179DD1F3-05F2-45D3-9733-4C8D25D8C1DC}"/>
              </a:ext>
            </a:extLst>
          </p:cNvPr>
          <p:cNvGrpSpPr/>
          <p:nvPr/>
        </p:nvGrpSpPr>
        <p:grpSpPr>
          <a:xfrm>
            <a:off x="9528081" y="5636847"/>
            <a:ext cx="481252" cy="291585"/>
            <a:chOff x="7469574" y="3966357"/>
            <a:chExt cx="604402" cy="552039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8E9EFD4B-53CC-43C6-AAA5-78AE3139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0" name="Freeform 669">
              <a:extLst>
                <a:ext uri="{FF2B5EF4-FFF2-40B4-BE49-F238E27FC236}">
                  <a16:creationId xmlns:a16="http://schemas.microsoft.com/office/drawing/2014/main" id="{A27BD632-8C0E-4BED-85C8-4B959C4C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1" name="Picture 809">
              <a:extLst>
                <a:ext uri="{FF2B5EF4-FFF2-40B4-BE49-F238E27FC236}">
                  <a16:creationId xmlns:a16="http://schemas.microsoft.com/office/drawing/2014/main" id="{B83AA483-8483-47D5-B72F-6AAC42F8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F8AFA2A-B116-4B29-B041-CD069B0564F6}"/>
              </a:ext>
            </a:extLst>
          </p:cNvPr>
          <p:cNvGrpSpPr/>
          <p:nvPr/>
        </p:nvGrpSpPr>
        <p:grpSpPr>
          <a:xfrm>
            <a:off x="9519781" y="6009375"/>
            <a:ext cx="481252" cy="291585"/>
            <a:chOff x="7469574" y="3966357"/>
            <a:chExt cx="604402" cy="552039"/>
          </a:xfrm>
        </p:grpSpPr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752F08EC-376F-487E-937B-54C95FB1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4" name="Freeform 669">
              <a:extLst>
                <a:ext uri="{FF2B5EF4-FFF2-40B4-BE49-F238E27FC236}">
                  <a16:creationId xmlns:a16="http://schemas.microsoft.com/office/drawing/2014/main" id="{0DCBAFD2-C3E7-4FC4-AABB-E4B57E7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5" name="Picture 809">
              <a:extLst>
                <a:ext uri="{FF2B5EF4-FFF2-40B4-BE49-F238E27FC236}">
                  <a16:creationId xmlns:a16="http://schemas.microsoft.com/office/drawing/2014/main" id="{A0D17C9C-F7E1-4292-9425-ADC6388B7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84B5B56-2056-493B-888E-0664C2997361}"/>
              </a:ext>
            </a:extLst>
          </p:cNvPr>
          <p:cNvGrpSpPr/>
          <p:nvPr/>
        </p:nvGrpSpPr>
        <p:grpSpPr>
          <a:xfrm>
            <a:off x="9520087" y="6349011"/>
            <a:ext cx="481252" cy="291585"/>
            <a:chOff x="7469574" y="3966357"/>
            <a:chExt cx="604402" cy="552039"/>
          </a:xfrm>
        </p:grpSpPr>
        <p:pic>
          <p:nvPicPr>
            <p:cNvPr id="1407" name="Picture 1406">
              <a:extLst>
                <a:ext uri="{FF2B5EF4-FFF2-40B4-BE49-F238E27FC236}">
                  <a16:creationId xmlns:a16="http://schemas.microsoft.com/office/drawing/2014/main" id="{648AD1B6-4C35-4D99-B8A3-D9DB54C6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08" name="Freeform 669">
              <a:extLst>
                <a:ext uri="{FF2B5EF4-FFF2-40B4-BE49-F238E27FC236}">
                  <a16:creationId xmlns:a16="http://schemas.microsoft.com/office/drawing/2014/main" id="{BFD991A5-07B7-4CD2-92D1-C130B851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09" name="Picture 809">
              <a:extLst>
                <a:ext uri="{FF2B5EF4-FFF2-40B4-BE49-F238E27FC236}">
                  <a16:creationId xmlns:a16="http://schemas.microsoft.com/office/drawing/2014/main" id="{1B3B8956-24FF-49EE-AFFE-3F1D787E3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155E5911-CFCF-4652-BCEC-5CF8C09DD7C0}"/>
              </a:ext>
            </a:extLst>
          </p:cNvPr>
          <p:cNvGrpSpPr/>
          <p:nvPr/>
        </p:nvGrpSpPr>
        <p:grpSpPr>
          <a:xfrm>
            <a:off x="10475690" y="5261235"/>
            <a:ext cx="481252" cy="291585"/>
            <a:chOff x="7469574" y="3966357"/>
            <a:chExt cx="604402" cy="552039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72869EA6-8895-42D4-A2D8-84D0BB4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2" name="Freeform 669">
              <a:extLst>
                <a:ext uri="{FF2B5EF4-FFF2-40B4-BE49-F238E27FC236}">
                  <a16:creationId xmlns:a16="http://schemas.microsoft.com/office/drawing/2014/main" id="{9D6371FC-42FB-49CE-A198-97B4414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3" name="Picture 809">
              <a:extLst>
                <a:ext uri="{FF2B5EF4-FFF2-40B4-BE49-F238E27FC236}">
                  <a16:creationId xmlns:a16="http://schemas.microsoft.com/office/drawing/2014/main" id="{9B861FCF-7131-4D7A-A67A-1AB3B936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4D3F87BA-4870-45B0-BB08-990BB53E8FF0}"/>
              </a:ext>
            </a:extLst>
          </p:cNvPr>
          <p:cNvGrpSpPr/>
          <p:nvPr/>
        </p:nvGrpSpPr>
        <p:grpSpPr>
          <a:xfrm>
            <a:off x="10461993" y="5642042"/>
            <a:ext cx="481252" cy="291585"/>
            <a:chOff x="7469574" y="3966357"/>
            <a:chExt cx="604402" cy="552039"/>
          </a:xfrm>
        </p:grpSpPr>
        <p:pic>
          <p:nvPicPr>
            <p:cNvPr id="1415" name="Picture 1414">
              <a:extLst>
                <a:ext uri="{FF2B5EF4-FFF2-40B4-BE49-F238E27FC236}">
                  <a16:creationId xmlns:a16="http://schemas.microsoft.com/office/drawing/2014/main" id="{0BCB603A-7FBA-4EFD-A8ED-BC5454ED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16" name="Freeform 669">
              <a:extLst>
                <a:ext uri="{FF2B5EF4-FFF2-40B4-BE49-F238E27FC236}">
                  <a16:creationId xmlns:a16="http://schemas.microsoft.com/office/drawing/2014/main" id="{4C0FCEAE-1825-4FF4-9D2E-8F3B293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17" name="Picture 809">
              <a:extLst>
                <a:ext uri="{FF2B5EF4-FFF2-40B4-BE49-F238E27FC236}">
                  <a16:creationId xmlns:a16="http://schemas.microsoft.com/office/drawing/2014/main" id="{BC7BE489-519E-45BD-A7D6-CAAC418CC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41184F32-5EA3-400B-8188-2DB7AB2C48A2}"/>
              </a:ext>
            </a:extLst>
          </p:cNvPr>
          <p:cNvGrpSpPr/>
          <p:nvPr/>
        </p:nvGrpSpPr>
        <p:grpSpPr>
          <a:xfrm>
            <a:off x="10453693" y="6014570"/>
            <a:ext cx="481252" cy="291585"/>
            <a:chOff x="7469574" y="3966357"/>
            <a:chExt cx="604402" cy="552039"/>
          </a:xfrm>
        </p:grpSpPr>
        <p:pic>
          <p:nvPicPr>
            <p:cNvPr id="1419" name="Picture 1418">
              <a:extLst>
                <a:ext uri="{FF2B5EF4-FFF2-40B4-BE49-F238E27FC236}">
                  <a16:creationId xmlns:a16="http://schemas.microsoft.com/office/drawing/2014/main" id="{9D21C8AF-EB86-4F7D-8B97-4FA0FF8B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0" name="Freeform 669">
              <a:extLst>
                <a:ext uri="{FF2B5EF4-FFF2-40B4-BE49-F238E27FC236}">
                  <a16:creationId xmlns:a16="http://schemas.microsoft.com/office/drawing/2014/main" id="{1AD561E6-2817-4884-B254-C7ED900B8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1" name="Picture 809">
              <a:extLst>
                <a:ext uri="{FF2B5EF4-FFF2-40B4-BE49-F238E27FC236}">
                  <a16:creationId xmlns:a16="http://schemas.microsoft.com/office/drawing/2014/main" id="{85C7403B-E29D-4D71-BCFC-4FFEBF066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928CA948-D097-4A29-9BED-D302FD2BCEF2}"/>
              </a:ext>
            </a:extLst>
          </p:cNvPr>
          <p:cNvGrpSpPr/>
          <p:nvPr/>
        </p:nvGrpSpPr>
        <p:grpSpPr>
          <a:xfrm>
            <a:off x="10453999" y="6354206"/>
            <a:ext cx="481252" cy="291585"/>
            <a:chOff x="7469574" y="3966357"/>
            <a:chExt cx="604402" cy="552039"/>
          </a:xfrm>
        </p:grpSpPr>
        <p:pic>
          <p:nvPicPr>
            <p:cNvPr id="1423" name="Picture 1422">
              <a:extLst>
                <a:ext uri="{FF2B5EF4-FFF2-40B4-BE49-F238E27FC236}">
                  <a16:creationId xmlns:a16="http://schemas.microsoft.com/office/drawing/2014/main" id="{BBE3DF2E-ADB8-4A6F-AEA5-0357F59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4" name="Freeform 669">
              <a:extLst>
                <a:ext uri="{FF2B5EF4-FFF2-40B4-BE49-F238E27FC236}">
                  <a16:creationId xmlns:a16="http://schemas.microsoft.com/office/drawing/2014/main" id="{5B427663-2289-473D-A430-4C082CE6C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5" name="Picture 809">
              <a:extLst>
                <a:ext uri="{FF2B5EF4-FFF2-40B4-BE49-F238E27FC236}">
                  <a16:creationId xmlns:a16="http://schemas.microsoft.com/office/drawing/2014/main" id="{9B182838-91AC-4980-8663-0AB89519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B3362208-8C1E-493F-9088-5B620995D5A3}"/>
              </a:ext>
            </a:extLst>
          </p:cNvPr>
          <p:cNvGrpSpPr/>
          <p:nvPr/>
        </p:nvGrpSpPr>
        <p:grpSpPr>
          <a:xfrm>
            <a:off x="11371150" y="5274241"/>
            <a:ext cx="481252" cy="291585"/>
            <a:chOff x="7469574" y="3966357"/>
            <a:chExt cx="604402" cy="552039"/>
          </a:xfrm>
        </p:grpSpPr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81E374FB-6C6E-45E2-8BB9-1B6A5E60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28" name="Freeform 669">
              <a:extLst>
                <a:ext uri="{FF2B5EF4-FFF2-40B4-BE49-F238E27FC236}">
                  <a16:creationId xmlns:a16="http://schemas.microsoft.com/office/drawing/2014/main" id="{CF08012A-23DD-4B88-8ED5-ABB1243B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29" name="Picture 809">
              <a:extLst>
                <a:ext uri="{FF2B5EF4-FFF2-40B4-BE49-F238E27FC236}">
                  <a16:creationId xmlns:a16="http://schemas.microsoft.com/office/drawing/2014/main" id="{F93E9400-F3DB-4B92-96AC-9617BB301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450560F2-9412-4245-AAD5-13B116F88B8E}"/>
              </a:ext>
            </a:extLst>
          </p:cNvPr>
          <p:cNvGrpSpPr/>
          <p:nvPr/>
        </p:nvGrpSpPr>
        <p:grpSpPr>
          <a:xfrm>
            <a:off x="11357453" y="5655048"/>
            <a:ext cx="481252" cy="291585"/>
            <a:chOff x="7469574" y="3966357"/>
            <a:chExt cx="604402" cy="552039"/>
          </a:xfrm>
        </p:grpSpPr>
        <p:pic>
          <p:nvPicPr>
            <p:cNvPr id="1431" name="Picture 1430">
              <a:extLst>
                <a:ext uri="{FF2B5EF4-FFF2-40B4-BE49-F238E27FC236}">
                  <a16:creationId xmlns:a16="http://schemas.microsoft.com/office/drawing/2014/main" id="{3B9A2626-E6F2-432E-817A-A5C09069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2" name="Freeform 669">
              <a:extLst>
                <a:ext uri="{FF2B5EF4-FFF2-40B4-BE49-F238E27FC236}">
                  <a16:creationId xmlns:a16="http://schemas.microsoft.com/office/drawing/2014/main" id="{4F6919B5-F245-409A-818B-F4A40C50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3" name="Picture 809">
              <a:extLst>
                <a:ext uri="{FF2B5EF4-FFF2-40B4-BE49-F238E27FC236}">
                  <a16:creationId xmlns:a16="http://schemas.microsoft.com/office/drawing/2014/main" id="{67C5FFA0-0CD8-411D-9192-F4C75DBD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8C6859EB-0985-4854-8D2C-2114A9D91FB6}"/>
              </a:ext>
            </a:extLst>
          </p:cNvPr>
          <p:cNvGrpSpPr/>
          <p:nvPr/>
        </p:nvGrpSpPr>
        <p:grpSpPr>
          <a:xfrm>
            <a:off x="11349153" y="6027576"/>
            <a:ext cx="481252" cy="291585"/>
            <a:chOff x="7469574" y="3966357"/>
            <a:chExt cx="604402" cy="552039"/>
          </a:xfrm>
        </p:grpSpPr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C444F55-A34F-4EA5-A920-26B999E1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36" name="Freeform 669">
              <a:extLst>
                <a:ext uri="{FF2B5EF4-FFF2-40B4-BE49-F238E27FC236}">
                  <a16:creationId xmlns:a16="http://schemas.microsoft.com/office/drawing/2014/main" id="{5857E135-6EE3-4689-B6D9-CB2DF126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37" name="Picture 809">
              <a:extLst>
                <a:ext uri="{FF2B5EF4-FFF2-40B4-BE49-F238E27FC236}">
                  <a16:creationId xmlns:a16="http://schemas.microsoft.com/office/drawing/2014/main" id="{A5BF8DDE-3393-468D-B4FC-20ED2143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ADEC93C0-E25E-45EA-969D-44FB12445F05}"/>
              </a:ext>
            </a:extLst>
          </p:cNvPr>
          <p:cNvGrpSpPr/>
          <p:nvPr/>
        </p:nvGrpSpPr>
        <p:grpSpPr>
          <a:xfrm>
            <a:off x="11349459" y="6367212"/>
            <a:ext cx="481252" cy="291585"/>
            <a:chOff x="7469574" y="3966357"/>
            <a:chExt cx="604402" cy="552039"/>
          </a:xfrm>
        </p:grpSpPr>
        <p:pic>
          <p:nvPicPr>
            <p:cNvPr id="1439" name="Picture 1438">
              <a:extLst>
                <a:ext uri="{FF2B5EF4-FFF2-40B4-BE49-F238E27FC236}">
                  <a16:creationId xmlns:a16="http://schemas.microsoft.com/office/drawing/2014/main" id="{CFCCE944-8221-4A87-B6C1-DB739BCB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1440" name="Freeform 669">
              <a:extLst>
                <a:ext uri="{FF2B5EF4-FFF2-40B4-BE49-F238E27FC236}">
                  <a16:creationId xmlns:a16="http://schemas.microsoft.com/office/drawing/2014/main" id="{26555B5B-10DC-486F-AC91-5BD3C351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441" name="Picture 809">
              <a:extLst>
                <a:ext uri="{FF2B5EF4-FFF2-40B4-BE49-F238E27FC236}">
                  <a16:creationId xmlns:a16="http://schemas.microsoft.com/office/drawing/2014/main" id="{ACE269FD-8604-404B-ABE9-5C23AFCBE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48080CFF-5AFD-486D-83AA-5560152F4F53}"/>
              </a:ext>
            </a:extLst>
          </p:cNvPr>
          <p:cNvSpPr/>
          <p:nvPr/>
        </p:nvSpPr>
        <p:spPr>
          <a:xfrm>
            <a:off x="9333177" y="4983012"/>
            <a:ext cx="1097074" cy="234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DECT area</a:t>
            </a:r>
          </a:p>
        </p:txBody>
      </p:sp>
      <p:grpSp>
        <p:nvGrpSpPr>
          <p:cNvPr id="1513" name="Group 297">
            <a:extLst>
              <a:ext uri="{FF2B5EF4-FFF2-40B4-BE49-F238E27FC236}">
                <a16:creationId xmlns:a16="http://schemas.microsoft.com/office/drawing/2014/main" id="{732415F8-2584-44E1-A3B7-014F9DE183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270112" y="3845641"/>
            <a:ext cx="253933" cy="366983"/>
            <a:chOff x="4239272" y="4596799"/>
            <a:chExt cx="1499664" cy="1866627"/>
          </a:xfrm>
        </p:grpSpPr>
        <p:grpSp>
          <p:nvGrpSpPr>
            <p:cNvPr id="1514" name="Group 1513">
              <a:extLst>
                <a:ext uri="{FF2B5EF4-FFF2-40B4-BE49-F238E27FC236}">
                  <a16:creationId xmlns:a16="http://schemas.microsoft.com/office/drawing/2014/main" id="{C91C426F-DF39-4B75-A15B-A0248D8A3BB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1517" name="Flowchart: Stored Data 1516">
                <a:extLst>
                  <a:ext uri="{FF2B5EF4-FFF2-40B4-BE49-F238E27FC236}">
                    <a16:creationId xmlns:a16="http://schemas.microsoft.com/office/drawing/2014/main" id="{AC976FCF-7E69-493A-AD64-270A9D8B9754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8" name="Flowchart: Stored Data 1517">
                <a:extLst>
                  <a:ext uri="{FF2B5EF4-FFF2-40B4-BE49-F238E27FC236}">
                    <a16:creationId xmlns:a16="http://schemas.microsoft.com/office/drawing/2014/main" id="{ACE3BDFA-379D-4BC8-B654-9625F38ECC79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19" name="Flowchart: Stored Data 1518">
                <a:extLst>
                  <a:ext uri="{FF2B5EF4-FFF2-40B4-BE49-F238E27FC236}">
                    <a16:creationId xmlns:a16="http://schemas.microsoft.com/office/drawing/2014/main" id="{80AC0D00-E38F-4A0D-8198-612F8ABC651E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0" name="Flowchart: Stored Data 1519">
                <a:extLst>
                  <a:ext uri="{FF2B5EF4-FFF2-40B4-BE49-F238E27FC236}">
                    <a16:creationId xmlns:a16="http://schemas.microsoft.com/office/drawing/2014/main" id="{D9749714-38CE-48AE-8DB3-87A4E2AC890D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1" name="Oval 1520">
                <a:extLst>
                  <a:ext uri="{FF2B5EF4-FFF2-40B4-BE49-F238E27FC236}">
                    <a16:creationId xmlns:a16="http://schemas.microsoft.com/office/drawing/2014/main" id="{0B9F10F2-C427-4E81-8C7B-C61F4947304A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1522" name="Oval 1521">
                <a:extLst>
                  <a:ext uri="{FF2B5EF4-FFF2-40B4-BE49-F238E27FC236}">
                    <a16:creationId xmlns:a16="http://schemas.microsoft.com/office/drawing/2014/main" id="{DB278E36-D56C-46FA-BCEC-72DF5C89883B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1523" name="Picture 2">
                <a:extLst>
                  <a:ext uri="{FF2B5EF4-FFF2-40B4-BE49-F238E27FC236}">
                    <a16:creationId xmlns:a16="http://schemas.microsoft.com/office/drawing/2014/main" id="{8BDFF0FA-AC51-4B28-B139-B564A9929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3">
                <a:extLst>
                  <a:ext uri="{FF2B5EF4-FFF2-40B4-BE49-F238E27FC236}">
                    <a16:creationId xmlns:a16="http://schemas.microsoft.com/office/drawing/2014/main" id="{BA221CE4-679F-4DF5-BF5F-DE89BE5E8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15" name="Oval 1514">
              <a:extLst>
                <a:ext uri="{FF2B5EF4-FFF2-40B4-BE49-F238E27FC236}">
                  <a16:creationId xmlns:a16="http://schemas.microsoft.com/office/drawing/2014/main" id="{04A7C86E-CE5A-4040-A011-07B9433A0D7D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1516" name="Moon 1515">
              <a:extLst>
                <a:ext uri="{FF2B5EF4-FFF2-40B4-BE49-F238E27FC236}">
                  <a16:creationId xmlns:a16="http://schemas.microsoft.com/office/drawing/2014/main" id="{29783118-7D99-4268-9463-383967ADA823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pic>
        <p:nvPicPr>
          <p:cNvPr id="1526" name="図 12">
            <a:extLst>
              <a:ext uri="{FF2B5EF4-FFF2-40B4-BE49-F238E27FC236}">
                <a16:creationId xmlns:a16="http://schemas.microsoft.com/office/drawing/2014/main" id="{E29615A8-D0B1-41D2-AFE7-611BC29D8BB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21" y="3685485"/>
            <a:ext cx="131433" cy="3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" name="二等辺三角形 7172">
            <a:extLst>
              <a:ext uri="{FF2B5EF4-FFF2-40B4-BE49-F238E27FC236}">
                <a16:creationId xmlns:a16="http://schemas.microsoft.com/office/drawing/2014/main" id="{5B47B944-1AE7-4CEF-B154-6596DA29E2A3}"/>
              </a:ext>
            </a:extLst>
          </p:cNvPr>
          <p:cNvSpPr>
            <a:spLocks noChangeArrowheads="1"/>
          </p:cNvSpPr>
          <p:nvPr/>
        </p:nvSpPr>
        <p:spPr bwMode="auto">
          <a:xfrm rot="6790356">
            <a:off x="3033446" y="3613929"/>
            <a:ext cx="187002" cy="190510"/>
          </a:xfrm>
          <a:prstGeom prst="triangle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en-SG" altLang="vi-VN" b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7A6DC-2224-4351-AD4B-AD2318D491E0}"/>
              </a:ext>
            </a:extLst>
          </p:cNvPr>
          <p:cNvCxnSpPr>
            <a:cxnSpLocks/>
          </p:cNvCxnSpPr>
          <p:nvPr/>
        </p:nvCxnSpPr>
        <p:spPr>
          <a:xfrm flipV="1">
            <a:off x="3987459" y="2628499"/>
            <a:ext cx="1284372" cy="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924E86BF-4C4A-4791-9F0B-8036A2FE130E}"/>
              </a:ext>
            </a:extLst>
          </p:cNvPr>
          <p:cNvSpPr/>
          <p:nvPr/>
        </p:nvSpPr>
        <p:spPr>
          <a:xfrm>
            <a:off x="5318605" y="2326788"/>
            <a:ext cx="1124579" cy="6789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Matching ID Pallet and Outer Carton</a:t>
            </a:r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EDE5D3D0-8694-48BB-92FA-62A1ED6AC9BA}"/>
              </a:ext>
            </a:extLst>
          </p:cNvPr>
          <p:cNvSpPr/>
          <p:nvPr/>
        </p:nvSpPr>
        <p:spPr>
          <a:xfrm>
            <a:off x="2821807" y="4210109"/>
            <a:ext cx="888333" cy="30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OQC return sample</a:t>
            </a: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7CDD1C20-7260-46A6-B036-B6BE340350C9}"/>
              </a:ext>
            </a:extLst>
          </p:cNvPr>
          <p:cNvSpPr/>
          <p:nvPr/>
        </p:nvSpPr>
        <p:spPr>
          <a:xfrm>
            <a:off x="3903415" y="2243843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Recode ID Pallet &amp; S/N carton box by excel file</a:t>
            </a:r>
          </a:p>
        </p:txBody>
      </p:sp>
      <p:pic>
        <p:nvPicPr>
          <p:cNvPr id="785" name="Picture 784">
            <a:extLst>
              <a:ext uri="{FF2B5EF4-FFF2-40B4-BE49-F238E27FC236}">
                <a16:creationId xmlns:a16="http://schemas.microsoft.com/office/drawing/2014/main" id="{5E040BC0-D1BB-4AB0-BEFD-7C5F83FE86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2863" y="2190602"/>
            <a:ext cx="860153" cy="800591"/>
          </a:xfrm>
          <a:prstGeom prst="rect">
            <a:avLst/>
          </a:prstGeom>
        </p:spPr>
      </p:pic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1E704944-5C9F-44A6-A360-7402B49B7324}"/>
              </a:ext>
            </a:extLst>
          </p:cNvPr>
          <p:cNvCxnSpPr>
            <a:cxnSpLocks/>
            <a:stCxn id="778" idx="3"/>
          </p:cNvCxnSpPr>
          <p:nvPr/>
        </p:nvCxnSpPr>
        <p:spPr>
          <a:xfrm>
            <a:off x="6443184" y="2666256"/>
            <a:ext cx="1397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8C12884-05E2-4D6A-A9AE-C06D6335FB9B}"/>
              </a:ext>
            </a:extLst>
          </p:cNvPr>
          <p:cNvSpPr/>
          <p:nvPr/>
        </p:nvSpPr>
        <p:spPr>
          <a:xfrm>
            <a:off x="7879388" y="2310691"/>
            <a:ext cx="977363" cy="7033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chop stamp all ID Pallet</a:t>
            </a:r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9E87B69D-CD5B-4224-BF86-B7A629A0613A}"/>
              </a:ext>
            </a:extLst>
          </p:cNvPr>
          <p:cNvSpPr/>
          <p:nvPr/>
        </p:nvSpPr>
        <p:spPr>
          <a:xfrm>
            <a:off x="6405537" y="2273725"/>
            <a:ext cx="1407180" cy="43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Find all same model, production date, line, shift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F4364EA2-C7AE-4392-9C8A-DC8B9FEEF034}"/>
              </a:ext>
            </a:extLst>
          </p:cNvPr>
          <p:cNvGrpSpPr>
            <a:grpSpLocks/>
          </p:cNvGrpSpPr>
          <p:nvPr/>
        </p:nvGrpSpPr>
        <p:grpSpPr bwMode="auto">
          <a:xfrm>
            <a:off x="8971070" y="2382827"/>
            <a:ext cx="486320" cy="496706"/>
            <a:chOff x="-12014" y="1311572"/>
            <a:chExt cx="1164539" cy="1200150"/>
          </a:xfrm>
        </p:grpSpPr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26D7B261-DC9C-4422-824E-88810E68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Text Box 114">
              <a:extLst>
                <a:ext uri="{FF2B5EF4-FFF2-40B4-BE49-F238E27FC236}">
                  <a16:creationId xmlns:a16="http://schemas.microsoft.com/office/drawing/2014/main" id="{18E5510A-4963-4605-A09B-289C5A42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83" y="1618688"/>
              <a:ext cx="742305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OQC</a:t>
              </a:r>
              <a:endParaRPr kumimoji="0" lang="en-GB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Line 115">
              <a:extLst>
                <a:ext uri="{FF2B5EF4-FFF2-40B4-BE49-F238E27FC236}">
                  <a16:creationId xmlns:a16="http://schemas.microsoft.com/office/drawing/2014/main" id="{0D2FFF1A-9490-4C4C-8234-6985CE8F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Line 116">
              <a:extLst>
                <a:ext uri="{FF2B5EF4-FFF2-40B4-BE49-F238E27FC236}">
                  <a16:creationId xmlns:a16="http://schemas.microsoft.com/office/drawing/2014/main" id="{DD71508A-C866-444B-BDE3-F8002166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 Box 117">
              <a:extLst>
                <a:ext uri="{FF2B5EF4-FFF2-40B4-BE49-F238E27FC236}">
                  <a16:creationId xmlns:a16="http://schemas.microsoft.com/office/drawing/2014/main" id="{CC7A33B0-5D0C-4A61-86C5-883C2D00A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4" y="1332087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 Box 119">
              <a:extLst>
                <a:ext uri="{FF2B5EF4-FFF2-40B4-BE49-F238E27FC236}">
                  <a16:creationId xmlns:a16="http://schemas.microsoft.com/office/drawing/2014/main" id="{38E181D5-1F75-432D-A3D6-7CE7A993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014" y="1804050"/>
              <a:ext cx="1074389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82B6781D-0205-4433-B2AB-819E9E579368}"/>
              </a:ext>
            </a:extLst>
          </p:cNvPr>
          <p:cNvCxnSpPr>
            <a:cxnSpLocks/>
          </p:cNvCxnSpPr>
          <p:nvPr/>
        </p:nvCxnSpPr>
        <p:spPr>
          <a:xfrm>
            <a:off x="9486777" y="2811419"/>
            <a:ext cx="467298" cy="8760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5C563604-71AC-4556-B8A7-CEB917AEE196}"/>
              </a:ext>
            </a:extLst>
          </p:cNvPr>
          <p:cNvSpPr/>
          <p:nvPr/>
        </p:nvSpPr>
        <p:spPr>
          <a:xfrm>
            <a:off x="3041048" y="2373230"/>
            <a:ext cx="917621" cy="655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OQC find Pallet ID</a:t>
            </a: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8787684-EC1F-4C31-91EE-4FDD4EDE9B78}"/>
              </a:ext>
            </a:extLst>
          </p:cNvPr>
          <p:cNvSpPr/>
          <p:nvPr/>
        </p:nvSpPr>
        <p:spPr>
          <a:xfrm>
            <a:off x="2839148" y="782127"/>
            <a:ext cx="1956738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OQC Inspection</a:t>
            </a:r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6B7951-743A-4C04-A220-D553EBF4F0FC}"/>
              </a:ext>
            </a:extLst>
          </p:cNvPr>
          <p:cNvSpPr/>
          <p:nvPr/>
        </p:nvSpPr>
        <p:spPr>
          <a:xfrm>
            <a:off x="2856051" y="1907438"/>
            <a:ext cx="1826062" cy="350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E-chop Process </a:t>
            </a:r>
          </a:p>
        </p:txBody>
      </p:sp>
      <p:pic>
        <p:nvPicPr>
          <p:cNvPr id="509" name="Picture 508">
            <a:extLst>
              <a:ext uri="{FF2B5EF4-FFF2-40B4-BE49-F238E27FC236}">
                <a16:creationId xmlns:a16="http://schemas.microsoft.com/office/drawing/2014/main" id="{5C4B7083-0938-4C30-AFA8-34D74CD788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05" y="4221945"/>
            <a:ext cx="2646794" cy="1130586"/>
          </a:xfrm>
          <a:prstGeom prst="rect">
            <a:avLst/>
          </a:prstGeom>
        </p:spPr>
      </p:pic>
      <p:sp>
        <p:nvSpPr>
          <p:cNvPr id="825" name="Rectangle 824">
            <a:extLst>
              <a:ext uri="{FF2B5EF4-FFF2-40B4-BE49-F238E27FC236}">
                <a16:creationId xmlns:a16="http://schemas.microsoft.com/office/drawing/2014/main" id="{E527E2FB-D76D-43D8-85A1-85CB8BB118E6}"/>
              </a:ext>
            </a:extLst>
          </p:cNvPr>
          <p:cNvSpPr/>
          <p:nvPr/>
        </p:nvSpPr>
        <p:spPr>
          <a:xfrm>
            <a:off x="22206" y="3206175"/>
            <a:ext cx="2783809" cy="292709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New system link FA-SCM-OQC</a:t>
            </a: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5B8CD16F-9C7A-4E1C-BF01-D6E3949A6108}"/>
              </a:ext>
            </a:extLst>
          </p:cNvPr>
          <p:cNvGrpSpPr/>
          <p:nvPr/>
        </p:nvGrpSpPr>
        <p:grpSpPr>
          <a:xfrm>
            <a:off x="29602" y="3540426"/>
            <a:ext cx="2710358" cy="412115"/>
            <a:chOff x="46819" y="3506600"/>
            <a:chExt cx="2710358" cy="412115"/>
          </a:xfrm>
        </p:grpSpPr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F4036E16-BED7-40C6-9FB4-9F824D4EE093}"/>
                </a:ext>
              </a:extLst>
            </p:cNvPr>
            <p:cNvCxnSpPr>
              <a:cxnSpLocks/>
              <a:stCxn id="829" idx="1"/>
              <a:endCxn id="831" idx="1"/>
            </p:cNvCxnSpPr>
            <p:nvPr/>
          </p:nvCxnSpPr>
          <p:spPr>
            <a:xfrm flipV="1">
              <a:off x="46819" y="3724910"/>
              <a:ext cx="2083615" cy="158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1C7191BB-88AE-4C4C-8B85-AEDE2E1CAE49}"/>
                </a:ext>
              </a:extLst>
            </p:cNvPr>
            <p:cNvSpPr/>
            <p:nvPr/>
          </p:nvSpPr>
          <p:spPr>
            <a:xfrm>
              <a:off x="46819" y="3566874"/>
              <a:ext cx="564087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FA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3CEF7005-3370-4CB2-A0BB-1D70CD6734ED}"/>
                </a:ext>
              </a:extLst>
            </p:cNvPr>
            <p:cNvSpPr/>
            <p:nvPr/>
          </p:nvSpPr>
          <p:spPr>
            <a:xfrm>
              <a:off x="986245" y="3570981"/>
              <a:ext cx="694535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A08D4180-1DB8-45B2-BD67-A911453793BB}"/>
                </a:ext>
              </a:extLst>
            </p:cNvPr>
            <p:cNvSpPr/>
            <p:nvPr/>
          </p:nvSpPr>
          <p:spPr>
            <a:xfrm>
              <a:off x="2130434" y="3551043"/>
              <a:ext cx="626743" cy="347734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SCM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B516DEE7-0F3F-43CA-9721-8C7748D86B97}"/>
                </a:ext>
              </a:extLst>
            </p:cNvPr>
            <p:cNvSpPr/>
            <p:nvPr/>
          </p:nvSpPr>
          <p:spPr>
            <a:xfrm>
              <a:off x="611238" y="3506600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827CAB89-BBB9-43DE-9729-4E6C5ED89211}"/>
                </a:ext>
              </a:extLst>
            </p:cNvPr>
            <p:cNvSpPr/>
            <p:nvPr/>
          </p:nvSpPr>
          <p:spPr>
            <a:xfrm>
              <a:off x="1703940" y="3533435"/>
              <a:ext cx="379656" cy="140474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latin typeface="Arial" panose="020B0604020202020204" pitchFamily="34" charset="0"/>
                  <a:ea typeface="Meiryo UI" panose="020B0604030504040204" pitchFamily="34" charset="-128"/>
                  <a:cs typeface="Arial" panose="020B0604020202020204" pitchFamily="34" charset="0"/>
                </a:rPr>
                <a:t>Link</a:t>
              </a:r>
              <a:endParaRPr lang="en-US" sz="800" dirty="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38" name="Rectangle 837">
            <a:extLst>
              <a:ext uri="{FF2B5EF4-FFF2-40B4-BE49-F238E27FC236}">
                <a16:creationId xmlns:a16="http://schemas.microsoft.com/office/drawing/2014/main" id="{1F826B7F-446C-4590-AC40-2978283A5F21}"/>
              </a:ext>
            </a:extLst>
          </p:cNvPr>
          <p:cNvSpPr/>
          <p:nvPr/>
        </p:nvSpPr>
        <p:spPr>
          <a:xfrm>
            <a:off x="-1129" y="3965865"/>
            <a:ext cx="2126842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OQC inspection</a:t>
            </a:r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1FD2D769-52A8-4C8C-8E81-DFDEAFBF5353}"/>
              </a:ext>
            </a:extLst>
          </p:cNvPr>
          <p:cNvSpPr/>
          <p:nvPr/>
        </p:nvSpPr>
        <p:spPr>
          <a:xfrm>
            <a:off x="0" y="5398572"/>
            <a:ext cx="2490653" cy="264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FA Warehouse area</a:t>
            </a:r>
          </a:p>
        </p:txBody>
      </p:sp>
      <p:pic>
        <p:nvPicPr>
          <p:cNvPr id="774" name="Picture 773">
            <a:extLst>
              <a:ext uri="{FF2B5EF4-FFF2-40B4-BE49-F238E27FC236}">
                <a16:creationId xmlns:a16="http://schemas.microsoft.com/office/drawing/2014/main" id="{9FA0E3AA-FF49-4001-9E65-955103DA4E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83" y="5631030"/>
            <a:ext cx="2623881" cy="1134197"/>
          </a:xfrm>
          <a:prstGeom prst="rect">
            <a:avLst/>
          </a:prstGeom>
        </p:spPr>
      </p:pic>
      <p:grpSp>
        <p:nvGrpSpPr>
          <p:cNvPr id="852" name="Group 851">
            <a:extLst>
              <a:ext uri="{FF2B5EF4-FFF2-40B4-BE49-F238E27FC236}">
                <a16:creationId xmlns:a16="http://schemas.microsoft.com/office/drawing/2014/main" id="{010FFEC5-FDBE-4419-83C5-7AAD5F7038D3}"/>
              </a:ext>
            </a:extLst>
          </p:cNvPr>
          <p:cNvGrpSpPr>
            <a:grpSpLocks/>
          </p:cNvGrpSpPr>
          <p:nvPr/>
        </p:nvGrpSpPr>
        <p:grpSpPr bwMode="auto">
          <a:xfrm>
            <a:off x="8349026" y="3997341"/>
            <a:ext cx="1031135" cy="998830"/>
            <a:chOff x="0" y="1311572"/>
            <a:chExt cx="1152525" cy="1200150"/>
          </a:xfrm>
        </p:grpSpPr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F26014A-78AB-4EDE-A49B-B01C6755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11572"/>
              <a:ext cx="1152525" cy="1200150"/>
            </a:xfrm>
            <a:prstGeom prst="ellips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 Box 114">
              <a:extLst>
                <a:ext uri="{FF2B5EF4-FFF2-40B4-BE49-F238E27FC236}">
                  <a16:creationId xmlns:a16="http://schemas.microsoft.com/office/drawing/2014/main" id="{A475C0BE-8AA0-4C23-A9FE-7751ECFD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75" y="2080899"/>
              <a:ext cx="742304" cy="35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" tIns="22860" rIns="27432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lang="en-GB" sz="1600" b="1" dirty="0">
                  <a:solidFill>
                    <a:srgbClr val="0000FF"/>
                  </a:solidFill>
                  <a:latin typeface="Times New Roman"/>
                  <a:cs typeface="Times New Roman"/>
                </a:rPr>
                <a:t>O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QC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Line 115">
              <a:extLst>
                <a:ext uri="{FF2B5EF4-FFF2-40B4-BE49-F238E27FC236}">
                  <a16:creationId xmlns:a16="http://schemas.microsoft.com/office/drawing/2014/main" id="{23F4D51B-B40A-4ABB-AC70-D65416195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1739452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Line 116">
              <a:extLst>
                <a:ext uri="{FF2B5EF4-FFF2-40B4-BE49-F238E27FC236}">
                  <a16:creationId xmlns:a16="http://schemas.microsoft.com/office/drawing/2014/main" id="{F5F46C1F-29E9-452D-9917-F478DDF1E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2" y="2094279"/>
              <a:ext cx="1085850" cy="0"/>
            </a:xfrm>
            <a:prstGeom prst="line">
              <a:avLst/>
            </a:prstGeom>
            <a:noFill/>
            <a:ln w="28575">
              <a:solidFill>
                <a:srgbClr xmlns:mc="http://schemas.openxmlformats.org/markup-compatibility/2006" xmlns:a14="http://schemas.microsoft.com/office/drawing/2010/main" val="0000FF" mc:Ignorable="a14" a14:legacySpreadsheetColorIndex="1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Text Box 117">
              <a:extLst>
                <a:ext uri="{FF2B5EF4-FFF2-40B4-BE49-F238E27FC236}">
                  <a16:creationId xmlns:a16="http://schemas.microsoft.com/office/drawing/2014/main" id="{715315AD-6717-42A0-94CD-A1CA1D541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5" y="1332088"/>
              <a:ext cx="1123224" cy="379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tIns="36576" rIns="4572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OK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Text Box 119">
              <a:extLst>
                <a:ext uri="{FF2B5EF4-FFF2-40B4-BE49-F238E27FC236}">
                  <a16:creationId xmlns:a16="http://schemas.microsoft.com/office/drawing/2014/main" id="{C8946EA5-399D-46B1-989E-EB1AAF4F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1" y="1830630"/>
              <a:ext cx="1074388" cy="225669"/>
            </a:xfrm>
            <a:prstGeom prst="rect">
              <a:avLst/>
            </a:prstGeom>
            <a:noFill/>
            <a:ln w="9525">
              <a:solidFill>
                <a:srgbClr xmlns:mc="http://schemas.openxmlformats.org/markup-compatibility/2006" xmlns:a14="http://schemas.microsoft.com/office/drawing/2010/main" val="FFFFFF" mc:Ignorable="a14" a14:legacySpreadsheetColorIndex="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</a:extLst>
          </p:spPr>
          <p:txBody>
            <a:bodyPr wrap="square" lIns="36576" tIns="27432" rIns="36576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 Day- Month- Year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404E5AC-BEBF-4A2C-885C-610B3B4B4B21}"/>
              </a:ext>
            </a:extLst>
          </p:cNvPr>
          <p:cNvSpPr/>
          <p:nvPr/>
        </p:nvSpPr>
        <p:spPr>
          <a:xfrm>
            <a:off x="7949508" y="3398190"/>
            <a:ext cx="2004567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– chop can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A0532772-259E-4781-A906-E1DB29EBDF09}"/>
              </a:ext>
            </a:extLst>
          </p:cNvPr>
          <p:cNvSpPr/>
          <p:nvPr/>
        </p:nvSpPr>
        <p:spPr>
          <a:xfrm>
            <a:off x="7442172" y="5582111"/>
            <a:ext cx="1703688" cy="7436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9E22D14A-CAA6-4A8A-BD44-FF3B9B3A4467}"/>
              </a:ext>
            </a:extLst>
          </p:cNvPr>
          <p:cNvCxnSpPr>
            <a:cxnSpLocks/>
          </p:cNvCxnSpPr>
          <p:nvPr/>
        </p:nvCxnSpPr>
        <p:spPr>
          <a:xfrm flipH="1">
            <a:off x="8204170" y="3348511"/>
            <a:ext cx="2751540" cy="694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1D407046-F23E-4B4E-BFC8-A499198D350F}"/>
              </a:ext>
            </a:extLst>
          </p:cNvPr>
          <p:cNvCxnSpPr>
            <a:cxnSpLocks/>
          </p:cNvCxnSpPr>
          <p:nvPr/>
        </p:nvCxnSpPr>
        <p:spPr>
          <a:xfrm flipH="1">
            <a:off x="8212684" y="3359607"/>
            <a:ext cx="1" cy="20522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AE5E093-7C70-463C-AC22-FC5FEEF1F252}"/>
              </a:ext>
            </a:extLst>
          </p:cNvPr>
          <p:cNvCxnSpPr>
            <a:cxnSpLocks/>
            <a:endCxn id="1001" idx="6"/>
          </p:cNvCxnSpPr>
          <p:nvPr/>
        </p:nvCxnSpPr>
        <p:spPr>
          <a:xfrm flipH="1">
            <a:off x="8126872" y="4950713"/>
            <a:ext cx="433611" cy="9028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Rectangle 893">
            <a:extLst>
              <a:ext uri="{FF2B5EF4-FFF2-40B4-BE49-F238E27FC236}">
                <a16:creationId xmlns:a16="http://schemas.microsoft.com/office/drawing/2014/main" id="{56E4FB59-D44C-4217-BD33-6EF845C2FA35}"/>
              </a:ext>
            </a:extLst>
          </p:cNvPr>
          <p:cNvSpPr/>
          <p:nvPr/>
        </p:nvSpPr>
        <p:spPr>
          <a:xfrm>
            <a:off x="6548305" y="526675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75EB75A5-BE45-429B-9D6A-0A9DE32C7248}"/>
              </a:ext>
            </a:extLst>
          </p:cNvPr>
          <p:cNvSpPr/>
          <p:nvPr/>
        </p:nvSpPr>
        <p:spPr>
          <a:xfrm>
            <a:off x="7533494" y="5285979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D3509996-BFC6-4CC0-9C4A-D2FAD4FBB274}"/>
              </a:ext>
            </a:extLst>
          </p:cNvPr>
          <p:cNvSpPr/>
          <p:nvPr/>
        </p:nvSpPr>
        <p:spPr>
          <a:xfrm>
            <a:off x="8484177" y="529898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0AEB71AD-078E-42EB-9B99-957A848C9797}"/>
              </a:ext>
            </a:extLst>
          </p:cNvPr>
          <p:cNvSpPr/>
          <p:nvPr/>
        </p:nvSpPr>
        <p:spPr>
          <a:xfrm>
            <a:off x="6559567" y="5621966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CD7346BA-E000-497F-BDF7-D17BBC540F8C}"/>
              </a:ext>
            </a:extLst>
          </p:cNvPr>
          <p:cNvSpPr/>
          <p:nvPr/>
        </p:nvSpPr>
        <p:spPr>
          <a:xfrm>
            <a:off x="7544756" y="564118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4575259D-934A-4E2F-9406-6C6A22214AFF}"/>
              </a:ext>
            </a:extLst>
          </p:cNvPr>
          <p:cNvSpPr/>
          <p:nvPr/>
        </p:nvSpPr>
        <p:spPr>
          <a:xfrm>
            <a:off x="8495439" y="5654193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BC9CA66C-730A-4857-A5FD-15689C069D55}"/>
              </a:ext>
            </a:extLst>
          </p:cNvPr>
          <p:cNvSpPr/>
          <p:nvPr/>
        </p:nvSpPr>
        <p:spPr>
          <a:xfrm>
            <a:off x="6544583" y="5953997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829A1E8C-B6DA-4B51-8685-1466DE229181}"/>
              </a:ext>
            </a:extLst>
          </p:cNvPr>
          <p:cNvSpPr/>
          <p:nvPr/>
        </p:nvSpPr>
        <p:spPr>
          <a:xfrm>
            <a:off x="7529772" y="5973218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8ACF9DF4-10DE-43B7-8631-B658001E28DD}"/>
              </a:ext>
            </a:extLst>
          </p:cNvPr>
          <p:cNvSpPr/>
          <p:nvPr/>
        </p:nvSpPr>
        <p:spPr>
          <a:xfrm>
            <a:off x="8480455" y="598622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E21A0ABD-86EC-4BE5-8520-3DF3E86224C6}"/>
              </a:ext>
            </a:extLst>
          </p:cNvPr>
          <p:cNvGrpSpPr/>
          <p:nvPr/>
        </p:nvGrpSpPr>
        <p:grpSpPr>
          <a:xfrm>
            <a:off x="6618307" y="5952391"/>
            <a:ext cx="481252" cy="291585"/>
            <a:chOff x="7469574" y="3966357"/>
            <a:chExt cx="604402" cy="552039"/>
          </a:xfrm>
        </p:grpSpPr>
        <p:pic>
          <p:nvPicPr>
            <p:cNvPr id="912" name="Picture 911">
              <a:extLst>
                <a:ext uri="{FF2B5EF4-FFF2-40B4-BE49-F238E27FC236}">
                  <a16:creationId xmlns:a16="http://schemas.microsoft.com/office/drawing/2014/main" id="{1BA071C5-2A8D-4BE8-98C7-270198A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3" name="Freeform 669">
              <a:extLst>
                <a:ext uri="{FF2B5EF4-FFF2-40B4-BE49-F238E27FC236}">
                  <a16:creationId xmlns:a16="http://schemas.microsoft.com/office/drawing/2014/main" id="{9B3A4DA9-462B-4FED-9723-9525DB55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4" name="Picture 809">
              <a:extLst>
                <a:ext uri="{FF2B5EF4-FFF2-40B4-BE49-F238E27FC236}">
                  <a16:creationId xmlns:a16="http://schemas.microsoft.com/office/drawing/2014/main" id="{A6786CAD-CCE0-4B9E-8201-AE87705C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2AC4AA7E-AFFB-4973-B9AD-416C0128B1D1}"/>
              </a:ext>
            </a:extLst>
          </p:cNvPr>
          <p:cNvGrpSpPr/>
          <p:nvPr/>
        </p:nvGrpSpPr>
        <p:grpSpPr>
          <a:xfrm>
            <a:off x="7552219" y="5957586"/>
            <a:ext cx="481252" cy="291585"/>
            <a:chOff x="7469574" y="3966357"/>
            <a:chExt cx="604402" cy="552039"/>
          </a:xfrm>
        </p:grpSpPr>
        <p:pic>
          <p:nvPicPr>
            <p:cNvPr id="916" name="Picture 915">
              <a:extLst>
                <a:ext uri="{FF2B5EF4-FFF2-40B4-BE49-F238E27FC236}">
                  <a16:creationId xmlns:a16="http://schemas.microsoft.com/office/drawing/2014/main" id="{E6FEE095-7976-4E8B-AE29-11DEA53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17" name="Freeform 669">
              <a:extLst>
                <a:ext uri="{FF2B5EF4-FFF2-40B4-BE49-F238E27FC236}">
                  <a16:creationId xmlns:a16="http://schemas.microsoft.com/office/drawing/2014/main" id="{8B620049-E9BB-4957-8C38-9C3EA1F6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18" name="Picture 809">
              <a:extLst>
                <a:ext uri="{FF2B5EF4-FFF2-40B4-BE49-F238E27FC236}">
                  <a16:creationId xmlns:a16="http://schemas.microsoft.com/office/drawing/2014/main" id="{C45E67B7-61A0-478E-8F3C-5EBAF0E5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F26C508-9FAE-485B-94F7-593842102231}"/>
              </a:ext>
            </a:extLst>
          </p:cNvPr>
          <p:cNvGrpSpPr/>
          <p:nvPr/>
        </p:nvGrpSpPr>
        <p:grpSpPr>
          <a:xfrm>
            <a:off x="8447679" y="5970592"/>
            <a:ext cx="481252" cy="291585"/>
            <a:chOff x="7469574" y="3966357"/>
            <a:chExt cx="604402" cy="552039"/>
          </a:xfrm>
        </p:grpSpPr>
        <p:pic>
          <p:nvPicPr>
            <p:cNvPr id="920" name="Picture 919">
              <a:extLst>
                <a:ext uri="{FF2B5EF4-FFF2-40B4-BE49-F238E27FC236}">
                  <a16:creationId xmlns:a16="http://schemas.microsoft.com/office/drawing/2014/main" id="{0F010A5B-0224-4C8E-A0B1-D18F68DD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1" name="Freeform 669">
              <a:extLst>
                <a:ext uri="{FF2B5EF4-FFF2-40B4-BE49-F238E27FC236}">
                  <a16:creationId xmlns:a16="http://schemas.microsoft.com/office/drawing/2014/main" id="{C317AC63-82C7-4AFE-B90F-672866540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2" name="Picture 809">
              <a:extLst>
                <a:ext uri="{FF2B5EF4-FFF2-40B4-BE49-F238E27FC236}">
                  <a16:creationId xmlns:a16="http://schemas.microsoft.com/office/drawing/2014/main" id="{EDD22CA2-B9A3-45EB-A690-E55A3727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446CD509-48E0-4F6B-A439-822B2C3C930E}"/>
              </a:ext>
            </a:extLst>
          </p:cNvPr>
          <p:cNvGrpSpPr/>
          <p:nvPr/>
        </p:nvGrpSpPr>
        <p:grpSpPr>
          <a:xfrm>
            <a:off x="6680232" y="5620320"/>
            <a:ext cx="481252" cy="291585"/>
            <a:chOff x="7469574" y="3966357"/>
            <a:chExt cx="604402" cy="552039"/>
          </a:xfrm>
        </p:grpSpPr>
        <p:pic>
          <p:nvPicPr>
            <p:cNvPr id="924" name="Picture 923">
              <a:extLst>
                <a:ext uri="{FF2B5EF4-FFF2-40B4-BE49-F238E27FC236}">
                  <a16:creationId xmlns:a16="http://schemas.microsoft.com/office/drawing/2014/main" id="{B4441ADF-DA01-4860-9999-381DAE6A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5" name="Freeform 669">
              <a:extLst>
                <a:ext uri="{FF2B5EF4-FFF2-40B4-BE49-F238E27FC236}">
                  <a16:creationId xmlns:a16="http://schemas.microsoft.com/office/drawing/2014/main" id="{F440C36A-3DFB-4F55-9E5E-D19BF232B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6" name="Picture 809">
              <a:extLst>
                <a:ext uri="{FF2B5EF4-FFF2-40B4-BE49-F238E27FC236}">
                  <a16:creationId xmlns:a16="http://schemas.microsoft.com/office/drawing/2014/main" id="{056D0194-DBF1-4AB4-88AE-F008EF71F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E33BBBD1-4029-4BB6-AF80-9851B13221FC}"/>
              </a:ext>
            </a:extLst>
          </p:cNvPr>
          <p:cNvGrpSpPr/>
          <p:nvPr/>
        </p:nvGrpSpPr>
        <p:grpSpPr>
          <a:xfrm>
            <a:off x="7614144" y="5625515"/>
            <a:ext cx="481252" cy="291585"/>
            <a:chOff x="7469574" y="3966357"/>
            <a:chExt cx="604402" cy="552039"/>
          </a:xfrm>
        </p:grpSpPr>
        <p:pic>
          <p:nvPicPr>
            <p:cNvPr id="928" name="Picture 927">
              <a:extLst>
                <a:ext uri="{FF2B5EF4-FFF2-40B4-BE49-F238E27FC236}">
                  <a16:creationId xmlns:a16="http://schemas.microsoft.com/office/drawing/2014/main" id="{7E554CC6-B202-4C00-929E-C93F90D4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29" name="Freeform 669">
              <a:extLst>
                <a:ext uri="{FF2B5EF4-FFF2-40B4-BE49-F238E27FC236}">
                  <a16:creationId xmlns:a16="http://schemas.microsoft.com/office/drawing/2014/main" id="{F8741FBA-8319-409A-8D19-0D5CE9A7A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0" name="Picture 809">
              <a:extLst>
                <a:ext uri="{FF2B5EF4-FFF2-40B4-BE49-F238E27FC236}">
                  <a16:creationId xmlns:a16="http://schemas.microsoft.com/office/drawing/2014/main" id="{B2FDAD62-85C1-4173-B288-44370CD17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D75EBD70-D072-484E-A746-EA2D9D6C74E3}"/>
              </a:ext>
            </a:extLst>
          </p:cNvPr>
          <p:cNvGrpSpPr/>
          <p:nvPr/>
        </p:nvGrpSpPr>
        <p:grpSpPr>
          <a:xfrm>
            <a:off x="8509604" y="5638521"/>
            <a:ext cx="481252" cy="291585"/>
            <a:chOff x="7469574" y="3966357"/>
            <a:chExt cx="604402" cy="552039"/>
          </a:xfrm>
        </p:grpSpPr>
        <p:pic>
          <p:nvPicPr>
            <p:cNvPr id="932" name="Picture 931">
              <a:extLst>
                <a:ext uri="{FF2B5EF4-FFF2-40B4-BE49-F238E27FC236}">
                  <a16:creationId xmlns:a16="http://schemas.microsoft.com/office/drawing/2014/main" id="{26956F9A-05B4-4B9E-BCCF-9B6567E5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33" name="Freeform 669">
              <a:extLst>
                <a:ext uri="{FF2B5EF4-FFF2-40B4-BE49-F238E27FC236}">
                  <a16:creationId xmlns:a16="http://schemas.microsoft.com/office/drawing/2014/main" id="{C2DB65F2-E6F3-4D88-906B-7B420DB3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34" name="Picture 809">
              <a:extLst>
                <a:ext uri="{FF2B5EF4-FFF2-40B4-BE49-F238E27FC236}">
                  <a16:creationId xmlns:a16="http://schemas.microsoft.com/office/drawing/2014/main" id="{1E362B4B-E77C-4DC3-9A2E-A855D821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1FC4627-A814-4034-AB31-4E902CD68366}"/>
              </a:ext>
            </a:extLst>
          </p:cNvPr>
          <p:cNvSpPr/>
          <p:nvPr/>
        </p:nvSpPr>
        <p:spPr>
          <a:xfrm>
            <a:off x="6544583" y="6352944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28480C26-D1B2-45DC-B34A-83C1D80BC5DC}"/>
              </a:ext>
            </a:extLst>
          </p:cNvPr>
          <p:cNvSpPr/>
          <p:nvPr/>
        </p:nvSpPr>
        <p:spPr>
          <a:xfrm>
            <a:off x="7529772" y="6372165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71E287C3-F002-4287-B676-A378DD2C9325}"/>
              </a:ext>
            </a:extLst>
          </p:cNvPr>
          <p:cNvSpPr/>
          <p:nvPr/>
        </p:nvSpPr>
        <p:spPr>
          <a:xfrm>
            <a:off x="8480455" y="6385171"/>
            <a:ext cx="559681" cy="2420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937">
            <a:extLst>
              <a:ext uri="{FF2B5EF4-FFF2-40B4-BE49-F238E27FC236}">
                <a16:creationId xmlns:a16="http://schemas.microsoft.com/office/drawing/2014/main" id="{332EAA98-31A6-40BE-8C79-6862C70E7851}"/>
              </a:ext>
            </a:extLst>
          </p:cNvPr>
          <p:cNvGrpSpPr/>
          <p:nvPr/>
        </p:nvGrpSpPr>
        <p:grpSpPr>
          <a:xfrm>
            <a:off x="6654805" y="5258653"/>
            <a:ext cx="481252" cy="291585"/>
            <a:chOff x="7469574" y="3966357"/>
            <a:chExt cx="604402" cy="552039"/>
          </a:xfrm>
        </p:grpSpPr>
        <p:pic>
          <p:nvPicPr>
            <p:cNvPr id="939" name="Picture 938">
              <a:extLst>
                <a:ext uri="{FF2B5EF4-FFF2-40B4-BE49-F238E27FC236}">
                  <a16:creationId xmlns:a16="http://schemas.microsoft.com/office/drawing/2014/main" id="{8108B6CB-A219-423E-A4E7-9C3C098A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0" name="Freeform 669">
              <a:extLst>
                <a:ext uri="{FF2B5EF4-FFF2-40B4-BE49-F238E27FC236}">
                  <a16:creationId xmlns:a16="http://schemas.microsoft.com/office/drawing/2014/main" id="{0F84CFD4-BC0F-40A3-B333-EBD580CDF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1" name="Picture 809">
              <a:extLst>
                <a:ext uri="{FF2B5EF4-FFF2-40B4-BE49-F238E27FC236}">
                  <a16:creationId xmlns:a16="http://schemas.microsoft.com/office/drawing/2014/main" id="{FF110502-C2F5-4AEC-8DF4-F1F64A3D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325B4C5B-900D-4286-9ACE-2DD5D7953770}"/>
              </a:ext>
            </a:extLst>
          </p:cNvPr>
          <p:cNvGrpSpPr/>
          <p:nvPr/>
        </p:nvGrpSpPr>
        <p:grpSpPr>
          <a:xfrm>
            <a:off x="7588717" y="5263848"/>
            <a:ext cx="481252" cy="291585"/>
            <a:chOff x="7469574" y="3966357"/>
            <a:chExt cx="604402" cy="552039"/>
          </a:xfrm>
        </p:grpSpPr>
        <p:pic>
          <p:nvPicPr>
            <p:cNvPr id="943" name="Picture 942">
              <a:extLst>
                <a:ext uri="{FF2B5EF4-FFF2-40B4-BE49-F238E27FC236}">
                  <a16:creationId xmlns:a16="http://schemas.microsoft.com/office/drawing/2014/main" id="{4444997A-E4C5-425A-BEC3-DE0D0975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4" name="Freeform 669">
              <a:extLst>
                <a:ext uri="{FF2B5EF4-FFF2-40B4-BE49-F238E27FC236}">
                  <a16:creationId xmlns:a16="http://schemas.microsoft.com/office/drawing/2014/main" id="{833B9582-6925-469F-89D1-FD830FBA2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5" name="Picture 809">
              <a:extLst>
                <a:ext uri="{FF2B5EF4-FFF2-40B4-BE49-F238E27FC236}">
                  <a16:creationId xmlns:a16="http://schemas.microsoft.com/office/drawing/2014/main" id="{5B27EF9C-8641-4DA8-8D59-16B342F4D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56226DB7-6B8D-4287-AFAC-44A57A761EBC}"/>
              </a:ext>
            </a:extLst>
          </p:cNvPr>
          <p:cNvGrpSpPr/>
          <p:nvPr/>
        </p:nvGrpSpPr>
        <p:grpSpPr>
          <a:xfrm>
            <a:off x="8484177" y="5276854"/>
            <a:ext cx="481252" cy="291585"/>
            <a:chOff x="7469574" y="3966357"/>
            <a:chExt cx="604402" cy="552039"/>
          </a:xfrm>
        </p:grpSpPr>
        <p:pic>
          <p:nvPicPr>
            <p:cNvPr id="947" name="Picture 946">
              <a:extLst>
                <a:ext uri="{FF2B5EF4-FFF2-40B4-BE49-F238E27FC236}">
                  <a16:creationId xmlns:a16="http://schemas.microsoft.com/office/drawing/2014/main" id="{C7D3F321-EC42-4458-A76E-4B77B231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48" name="Freeform 669">
              <a:extLst>
                <a:ext uri="{FF2B5EF4-FFF2-40B4-BE49-F238E27FC236}">
                  <a16:creationId xmlns:a16="http://schemas.microsoft.com/office/drawing/2014/main" id="{0A973BF3-F4DF-46C7-B664-D5E1188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49" name="Picture 809">
              <a:extLst>
                <a:ext uri="{FF2B5EF4-FFF2-40B4-BE49-F238E27FC236}">
                  <a16:creationId xmlns:a16="http://schemas.microsoft.com/office/drawing/2014/main" id="{27E30B1F-070F-4B3C-9F9A-E98249765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727312A5-E892-4977-BA50-7E2803274A33}"/>
              </a:ext>
            </a:extLst>
          </p:cNvPr>
          <p:cNvGrpSpPr/>
          <p:nvPr/>
        </p:nvGrpSpPr>
        <p:grpSpPr>
          <a:xfrm>
            <a:off x="6630728" y="6359771"/>
            <a:ext cx="481252" cy="291585"/>
            <a:chOff x="7469574" y="3966357"/>
            <a:chExt cx="604402" cy="552039"/>
          </a:xfrm>
        </p:grpSpPr>
        <p:pic>
          <p:nvPicPr>
            <p:cNvPr id="951" name="Picture 950">
              <a:extLst>
                <a:ext uri="{FF2B5EF4-FFF2-40B4-BE49-F238E27FC236}">
                  <a16:creationId xmlns:a16="http://schemas.microsoft.com/office/drawing/2014/main" id="{5B766A7E-E0CF-4812-8121-2B4081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2" name="Freeform 669">
              <a:extLst>
                <a:ext uri="{FF2B5EF4-FFF2-40B4-BE49-F238E27FC236}">
                  <a16:creationId xmlns:a16="http://schemas.microsoft.com/office/drawing/2014/main" id="{596EFA0A-0E8E-4954-9359-945104D1D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3" name="Picture 809">
              <a:extLst>
                <a:ext uri="{FF2B5EF4-FFF2-40B4-BE49-F238E27FC236}">
                  <a16:creationId xmlns:a16="http://schemas.microsoft.com/office/drawing/2014/main" id="{416412A3-6E44-4D31-BC76-D6AEA4DC6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D0A69E68-E524-4357-A73D-96BBD766069F}"/>
              </a:ext>
            </a:extLst>
          </p:cNvPr>
          <p:cNvGrpSpPr/>
          <p:nvPr/>
        </p:nvGrpSpPr>
        <p:grpSpPr>
          <a:xfrm>
            <a:off x="7564640" y="6364966"/>
            <a:ext cx="481252" cy="291585"/>
            <a:chOff x="7469574" y="3966357"/>
            <a:chExt cx="604402" cy="552039"/>
          </a:xfrm>
        </p:grpSpPr>
        <p:pic>
          <p:nvPicPr>
            <p:cNvPr id="955" name="Picture 954">
              <a:extLst>
                <a:ext uri="{FF2B5EF4-FFF2-40B4-BE49-F238E27FC236}">
                  <a16:creationId xmlns:a16="http://schemas.microsoft.com/office/drawing/2014/main" id="{9531A0F0-155C-428C-BE80-1BF5F8F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56" name="Freeform 669">
              <a:extLst>
                <a:ext uri="{FF2B5EF4-FFF2-40B4-BE49-F238E27FC236}">
                  <a16:creationId xmlns:a16="http://schemas.microsoft.com/office/drawing/2014/main" id="{BFCCC210-B177-40A9-8492-AD5FBD6A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57" name="Picture 809">
              <a:extLst>
                <a:ext uri="{FF2B5EF4-FFF2-40B4-BE49-F238E27FC236}">
                  <a16:creationId xmlns:a16="http://schemas.microsoft.com/office/drawing/2014/main" id="{AAB5C889-443B-4967-9358-359F4C38F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B83E64B9-8232-4825-96EC-C063DA679EB6}"/>
              </a:ext>
            </a:extLst>
          </p:cNvPr>
          <p:cNvGrpSpPr/>
          <p:nvPr/>
        </p:nvGrpSpPr>
        <p:grpSpPr>
          <a:xfrm>
            <a:off x="8460100" y="6377972"/>
            <a:ext cx="481252" cy="291585"/>
            <a:chOff x="7469574" y="3966357"/>
            <a:chExt cx="604402" cy="552039"/>
          </a:xfrm>
        </p:grpSpPr>
        <p:pic>
          <p:nvPicPr>
            <p:cNvPr id="959" name="Picture 958">
              <a:extLst>
                <a:ext uri="{FF2B5EF4-FFF2-40B4-BE49-F238E27FC236}">
                  <a16:creationId xmlns:a16="http://schemas.microsoft.com/office/drawing/2014/main" id="{18E6FEBC-E34E-4250-B3B3-A97297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960" name="Freeform 669">
              <a:extLst>
                <a:ext uri="{FF2B5EF4-FFF2-40B4-BE49-F238E27FC236}">
                  <a16:creationId xmlns:a16="http://schemas.microsoft.com/office/drawing/2014/main" id="{7D24ED0C-DD44-4691-81CE-9303AEF5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61" name="Picture 809">
              <a:extLst>
                <a:ext uri="{FF2B5EF4-FFF2-40B4-BE49-F238E27FC236}">
                  <a16:creationId xmlns:a16="http://schemas.microsoft.com/office/drawing/2014/main" id="{B48A0DE8-10DC-4700-BCDC-90D88E13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56152024-080C-4612-A0A2-1C0CE1CBB8D4}"/>
              </a:ext>
            </a:extLst>
          </p:cNvPr>
          <p:cNvCxnSpPr>
            <a:cxnSpLocks/>
          </p:cNvCxnSpPr>
          <p:nvPr/>
        </p:nvCxnSpPr>
        <p:spPr>
          <a:xfrm flipH="1">
            <a:off x="7759599" y="4151816"/>
            <a:ext cx="2495" cy="8300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3" name="Group 810">
            <a:extLst>
              <a:ext uri="{FF2B5EF4-FFF2-40B4-BE49-F238E27FC236}">
                <a16:creationId xmlns:a16="http://schemas.microsoft.com/office/drawing/2014/main" id="{2B798E78-BAA4-45BE-AD8C-3B154A8CC03F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7257160" y="4264914"/>
            <a:ext cx="333993" cy="319824"/>
            <a:chOff x="2396" y="2242"/>
            <a:chExt cx="885" cy="907"/>
          </a:xfrm>
        </p:grpSpPr>
        <p:sp>
          <p:nvSpPr>
            <p:cNvPr id="964" name="AutoShape 811">
              <a:extLst>
                <a:ext uri="{FF2B5EF4-FFF2-40B4-BE49-F238E27FC236}">
                  <a16:creationId xmlns:a16="http://schemas.microsoft.com/office/drawing/2014/main" id="{5D83B11B-79EA-4A85-98B7-7D7441CD52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5" name="AutoShape 812">
              <a:extLst>
                <a:ext uri="{FF2B5EF4-FFF2-40B4-BE49-F238E27FC236}">
                  <a16:creationId xmlns:a16="http://schemas.microsoft.com/office/drawing/2014/main" id="{E48A52D9-312E-4F54-918F-6B880CB37C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66" name="Group 813">
              <a:extLst>
                <a:ext uri="{FF2B5EF4-FFF2-40B4-BE49-F238E27FC236}">
                  <a16:creationId xmlns:a16="http://schemas.microsoft.com/office/drawing/2014/main" id="{5BEBA2B6-616D-4212-9AC9-A37E3961A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997" name="Freeform 814">
                <a:extLst>
                  <a:ext uri="{FF2B5EF4-FFF2-40B4-BE49-F238E27FC236}">
                    <a16:creationId xmlns:a16="http://schemas.microsoft.com/office/drawing/2014/main" id="{1305C889-3E08-49C3-B165-0E8925E30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8" name="Freeform 815">
                <a:extLst>
                  <a:ext uri="{FF2B5EF4-FFF2-40B4-BE49-F238E27FC236}">
                    <a16:creationId xmlns:a16="http://schemas.microsoft.com/office/drawing/2014/main" id="{A4C9291D-DED7-4FC7-BB15-48F493A1F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67" name="AutoShape 816">
              <a:extLst>
                <a:ext uri="{FF2B5EF4-FFF2-40B4-BE49-F238E27FC236}">
                  <a16:creationId xmlns:a16="http://schemas.microsoft.com/office/drawing/2014/main" id="{F51956CA-111A-44D9-B886-483493F115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8" name="AutoShape 817">
              <a:extLst>
                <a:ext uri="{FF2B5EF4-FFF2-40B4-BE49-F238E27FC236}">
                  <a16:creationId xmlns:a16="http://schemas.microsoft.com/office/drawing/2014/main" id="{E0445874-84D0-40EF-831D-A159FC56E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9" name="AutoShape 818">
              <a:extLst>
                <a:ext uri="{FF2B5EF4-FFF2-40B4-BE49-F238E27FC236}">
                  <a16:creationId xmlns:a16="http://schemas.microsoft.com/office/drawing/2014/main" id="{6F93DA84-1755-48E3-9C58-4A78A3EB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0" name="Oval 819">
              <a:extLst>
                <a:ext uri="{FF2B5EF4-FFF2-40B4-BE49-F238E27FC236}">
                  <a16:creationId xmlns:a16="http://schemas.microsoft.com/office/drawing/2014/main" id="{326F8AD2-C68D-4DFC-A5C2-2A87C8226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1" name="AutoShape 820">
              <a:extLst>
                <a:ext uri="{FF2B5EF4-FFF2-40B4-BE49-F238E27FC236}">
                  <a16:creationId xmlns:a16="http://schemas.microsoft.com/office/drawing/2014/main" id="{BE0B3EC9-9145-4A59-9B62-E8A8D09CB8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2" name="AutoShape 821">
              <a:extLst>
                <a:ext uri="{FF2B5EF4-FFF2-40B4-BE49-F238E27FC236}">
                  <a16:creationId xmlns:a16="http://schemas.microsoft.com/office/drawing/2014/main" id="{EC98D476-AA76-4D52-B062-111209DED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AutoShape 822">
              <a:extLst>
                <a:ext uri="{FF2B5EF4-FFF2-40B4-BE49-F238E27FC236}">
                  <a16:creationId xmlns:a16="http://schemas.microsoft.com/office/drawing/2014/main" id="{4A44B29E-D626-4B79-86AB-136673F13B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4" name="AutoShape 823">
              <a:extLst>
                <a:ext uri="{FF2B5EF4-FFF2-40B4-BE49-F238E27FC236}">
                  <a16:creationId xmlns:a16="http://schemas.microsoft.com/office/drawing/2014/main" id="{ECBEE1CC-52D5-406B-BF16-C9FFBE54EF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AutoShape 824">
              <a:extLst>
                <a:ext uri="{FF2B5EF4-FFF2-40B4-BE49-F238E27FC236}">
                  <a16:creationId xmlns:a16="http://schemas.microsoft.com/office/drawing/2014/main" id="{61151E4B-A6CF-49E4-9DE9-95E44A501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AutoShape 825">
              <a:extLst>
                <a:ext uri="{FF2B5EF4-FFF2-40B4-BE49-F238E27FC236}">
                  <a16:creationId xmlns:a16="http://schemas.microsoft.com/office/drawing/2014/main" id="{877156B4-497E-448F-9D55-401622C23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7" name="AutoShape 826">
              <a:extLst>
                <a:ext uri="{FF2B5EF4-FFF2-40B4-BE49-F238E27FC236}">
                  <a16:creationId xmlns:a16="http://schemas.microsoft.com/office/drawing/2014/main" id="{10D3333D-DADD-47B3-A5FD-268D18947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8" name="AutoShape 827">
              <a:extLst>
                <a:ext uri="{FF2B5EF4-FFF2-40B4-BE49-F238E27FC236}">
                  <a16:creationId xmlns:a16="http://schemas.microsoft.com/office/drawing/2014/main" id="{03509575-AB2D-4C6F-9DC9-F1CDC9E84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9" name="AutoShape 828">
              <a:extLst>
                <a:ext uri="{FF2B5EF4-FFF2-40B4-BE49-F238E27FC236}">
                  <a16:creationId xmlns:a16="http://schemas.microsoft.com/office/drawing/2014/main" id="{7C9AC076-4C93-4B40-9D77-0B2F52BAC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0" name="AutoShape 829">
              <a:extLst>
                <a:ext uri="{FF2B5EF4-FFF2-40B4-BE49-F238E27FC236}">
                  <a16:creationId xmlns:a16="http://schemas.microsoft.com/office/drawing/2014/main" id="{C9CBC4C9-69F1-4CD7-A2FF-D8EEAFD62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1" name="AutoShape 830">
              <a:extLst>
                <a:ext uri="{FF2B5EF4-FFF2-40B4-BE49-F238E27FC236}">
                  <a16:creationId xmlns:a16="http://schemas.microsoft.com/office/drawing/2014/main" id="{7A8AEDC5-3FFA-4369-909A-8357E8599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2" name="AutoShape 831">
              <a:extLst>
                <a:ext uri="{FF2B5EF4-FFF2-40B4-BE49-F238E27FC236}">
                  <a16:creationId xmlns:a16="http://schemas.microsoft.com/office/drawing/2014/main" id="{8A454CC2-BDC8-4B5F-BD8F-D13C49F4D6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3" name="AutoShape 832">
              <a:extLst>
                <a:ext uri="{FF2B5EF4-FFF2-40B4-BE49-F238E27FC236}">
                  <a16:creationId xmlns:a16="http://schemas.microsoft.com/office/drawing/2014/main" id="{9CB15D5D-781A-4B2B-9850-5E3FB8C216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4" name="AutoShape 833">
              <a:extLst>
                <a:ext uri="{FF2B5EF4-FFF2-40B4-BE49-F238E27FC236}">
                  <a16:creationId xmlns:a16="http://schemas.microsoft.com/office/drawing/2014/main" id="{11A97BB2-90DF-4CFB-9A32-E415DA908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5" name="AutoShape 834">
              <a:extLst>
                <a:ext uri="{FF2B5EF4-FFF2-40B4-BE49-F238E27FC236}">
                  <a16:creationId xmlns:a16="http://schemas.microsoft.com/office/drawing/2014/main" id="{8E1B9736-C57B-49D8-9EE3-77AB49CE2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6" name="AutoShape 835">
              <a:extLst>
                <a:ext uri="{FF2B5EF4-FFF2-40B4-BE49-F238E27FC236}">
                  <a16:creationId xmlns:a16="http://schemas.microsoft.com/office/drawing/2014/main" id="{3C1639AF-BF37-4FB4-9906-CAC5D4E2E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AutoShape 836">
              <a:extLst>
                <a:ext uri="{FF2B5EF4-FFF2-40B4-BE49-F238E27FC236}">
                  <a16:creationId xmlns:a16="http://schemas.microsoft.com/office/drawing/2014/main" id="{08E36C88-0C9D-4B59-BE0B-AE6FCA16CE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AutoShape 837">
              <a:extLst>
                <a:ext uri="{FF2B5EF4-FFF2-40B4-BE49-F238E27FC236}">
                  <a16:creationId xmlns:a16="http://schemas.microsoft.com/office/drawing/2014/main" id="{C9326FA9-7310-453B-8F46-F0CC4BF5A4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9" name="AutoShape 838">
              <a:extLst>
                <a:ext uri="{FF2B5EF4-FFF2-40B4-BE49-F238E27FC236}">
                  <a16:creationId xmlns:a16="http://schemas.microsoft.com/office/drawing/2014/main" id="{0F56F678-73E2-46EF-AF82-0DCA7339E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839">
              <a:extLst>
                <a:ext uri="{FF2B5EF4-FFF2-40B4-BE49-F238E27FC236}">
                  <a16:creationId xmlns:a16="http://schemas.microsoft.com/office/drawing/2014/main" id="{7F3DFFD8-5707-4804-9BB3-AC42412C4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1" name="AutoShape 840">
              <a:extLst>
                <a:ext uri="{FF2B5EF4-FFF2-40B4-BE49-F238E27FC236}">
                  <a16:creationId xmlns:a16="http://schemas.microsoft.com/office/drawing/2014/main" id="{53696757-C04F-43C6-81F8-4F0A83EC0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2" name="AutoShape 841">
              <a:extLst>
                <a:ext uri="{FF2B5EF4-FFF2-40B4-BE49-F238E27FC236}">
                  <a16:creationId xmlns:a16="http://schemas.microsoft.com/office/drawing/2014/main" id="{96F5B3E9-A2C4-4F2E-A83D-8FF116E140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3" name="AutoShape 842">
              <a:extLst>
                <a:ext uri="{FF2B5EF4-FFF2-40B4-BE49-F238E27FC236}">
                  <a16:creationId xmlns:a16="http://schemas.microsoft.com/office/drawing/2014/main" id="{F3032993-72E8-486B-9BE6-493F6ED922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4" name="AutoShape 843">
              <a:extLst>
                <a:ext uri="{FF2B5EF4-FFF2-40B4-BE49-F238E27FC236}">
                  <a16:creationId xmlns:a16="http://schemas.microsoft.com/office/drawing/2014/main" id="{DDC15508-65A3-4D6D-A3A2-A0411A7BD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5" name="AutoShape 844">
              <a:extLst>
                <a:ext uri="{FF2B5EF4-FFF2-40B4-BE49-F238E27FC236}">
                  <a16:creationId xmlns:a16="http://schemas.microsoft.com/office/drawing/2014/main" id="{C3BA1DCB-9878-437E-8DAE-38D2F19215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6" name="AutoShape 845">
              <a:extLst>
                <a:ext uri="{FF2B5EF4-FFF2-40B4-BE49-F238E27FC236}">
                  <a16:creationId xmlns:a16="http://schemas.microsoft.com/office/drawing/2014/main" id="{8117D932-4A7E-48F3-AAC2-5A2462FA0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99" name="Oval 998">
            <a:extLst>
              <a:ext uri="{FF2B5EF4-FFF2-40B4-BE49-F238E27FC236}">
                <a16:creationId xmlns:a16="http://schemas.microsoft.com/office/drawing/2014/main" id="{CEC7BDB6-DAC3-4016-B2A6-E7BCCA429160}"/>
              </a:ext>
            </a:extLst>
          </p:cNvPr>
          <p:cNvSpPr/>
          <p:nvPr/>
        </p:nvSpPr>
        <p:spPr>
          <a:xfrm>
            <a:off x="8891128" y="5791408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6B8B6360-8501-48E0-A210-F8AFB010B585}"/>
              </a:ext>
            </a:extLst>
          </p:cNvPr>
          <p:cNvSpPr/>
          <p:nvPr/>
        </p:nvSpPr>
        <p:spPr>
          <a:xfrm>
            <a:off x="8899845" y="6078299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C4D66716-7AFF-4EB7-B2D5-4F547140E381}"/>
              </a:ext>
            </a:extLst>
          </p:cNvPr>
          <p:cNvSpPr/>
          <p:nvPr/>
        </p:nvSpPr>
        <p:spPr>
          <a:xfrm>
            <a:off x="8001180" y="5790754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9230E94-D85D-440F-8999-3C0BD78E21EB}"/>
              </a:ext>
            </a:extLst>
          </p:cNvPr>
          <p:cNvSpPr/>
          <p:nvPr/>
        </p:nvSpPr>
        <p:spPr>
          <a:xfrm>
            <a:off x="7995019" y="6052886"/>
            <a:ext cx="125692" cy="12569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3FA2D118-E4AC-4432-A70D-4CF83E91B1DF}"/>
              </a:ext>
            </a:extLst>
          </p:cNvPr>
          <p:cNvGrpSpPr/>
          <p:nvPr/>
        </p:nvGrpSpPr>
        <p:grpSpPr>
          <a:xfrm>
            <a:off x="10385061" y="2296165"/>
            <a:ext cx="1048188" cy="707542"/>
            <a:chOff x="5430028" y="4090272"/>
            <a:chExt cx="858524" cy="415123"/>
          </a:xfrm>
        </p:grpSpPr>
        <p:pic>
          <p:nvPicPr>
            <p:cNvPr id="1021" name="Picture 1020">
              <a:extLst>
                <a:ext uri="{FF2B5EF4-FFF2-40B4-BE49-F238E27FC236}">
                  <a16:creationId xmlns:a16="http://schemas.microsoft.com/office/drawing/2014/main" id="{3E5947DD-FD84-4A6A-8DC1-5AB1B3AD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64262" y="4090272"/>
              <a:ext cx="589812" cy="415123"/>
            </a:xfrm>
            <a:prstGeom prst="rect">
              <a:avLst/>
            </a:prstGeom>
          </p:spPr>
        </p:pic>
        <p:sp>
          <p:nvSpPr>
            <p:cNvPr id="1022" name="Rectangle 1">
              <a:extLst>
                <a:ext uri="{FF2B5EF4-FFF2-40B4-BE49-F238E27FC236}">
                  <a16:creationId xmlns:a16="http://schemas.microsoft.com/office/drawing/2014/main" id="{8BFE3390-356A-4CDA-9ABB-0331D2254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028" y="4197850"/>
              <a:ext cx="858524" cy="23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1000" b="1" dirty="0">
                  <a:solidFill>
                    <a:srgbClr val="0000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Database server</a:t>
              </a:r>
              <a:endPara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23" name="Straight Arrow Connector 1022">
            <a:extLst>
              <a:ext uri="{FF2B5EF4-FFF2-40B4-BE49-F238E27FC236}">
                <a16:creationId xmlns:a16="http://schemas.microsoft.com/office/drawing/2014/main" id="{C826380E-8BE0-4A37-9C8A-FDD813FA241E}"/>
              </a:ext>
            </a:extLst>
          </p:cNvPr>
          <p:cNvCxnSpPr>
            <a:cxnSpLocks/>
          </p:cNvCxnSpPr>
          <p:nvPr/>
        </p:nvCxnSpPr>
        <p:spPr>
          <a:xfrm>
            <a:off x="10885536" y="2001925"/>
            <a:ext cx="0" cy="273178"/>
          </a:xfrm>
          <a:prstGeom prst="straightConnector1">
            <a:avLst/>
          </a:prstGeom>
          <a:ln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>
            <a:extLst>
              <a:ext uri="{FF2B5EF4-FFF2-40B4-BE49-F238E27FC236}">
                <a16:creationId xmlns:a16="http://schemas.microsoft.com/office/drawing/2014/main" id="{4E3E8269-90B2-475F-A797-D5480C963ADB}"/>
              </a:ext>
            </a:extLst>
          </p:cNvPr>
          <p:cNvCxnSpPr>
            <a:cxnSpLocks/>
          </p:cNvCxnSpPr>
          <p:nvPr/>
        </p:nvCxnSpPr>
        <p:spPr>
          <a:xfrm>
            <a:off x="10875919" y="2978403"/>
            <a:ext cx="0" cy="1585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1EC683C8-37E5-43B9-8E31-E55B356F751C}"/>
              </a:ext>
            </a:extLst>
          </p:cNvPr>
          <p:cNvCxnSpPr>
            <a:cxnSpLocks/>
          </p:cNvCxnSpPr>
          <p:nvPr/>
        </p:nvCxnSpPr>
        <p:spPr>
          <a:xfrm flipH="1">
            <a:off x="10951342" y="3003707"/>
            <a:ext cx="1" cy="33818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435F6FF-D190-4EB8-AA50-ADBDC7083EDA}"/>
              </a:ext>
            </a:extLst>
          </p:cNvPr>
          <p:cNvSpPr/>
          <p:nvPr/>
        </p:nvSpPr>
        <p:spPr>
          <a:xfrm>
            <a:off x="9652783" y="3869335"/>
            <a:ext cx="2270074" cy="54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judgment 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pallet ID the same Model, production date, line and shift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542470E8-7D85-424F-B64C-33C2250485A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96" y="4962761"/>
            <a:ext cx="276921" cy="253932"/>
          </a:xfrm>
          <a:prstGeom prst="rect">
            <a:avLst/>
          </a:prstGeom>
          <a:ln w="28575">
            <a:noFill/>
          </a:ln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0DA86298-31A2-4EAF-9CF3-C118A535C035}"/>
              </a:ext>
            </a:extLst>
          </p:cNvPr>
          <p:cNvGrpSpPr/>
          <p:nvPr/>
        </p:nvGrpSpPr>
        <p:grpSpPr>
          <a:xfrm>
            <a:off x="5527045" y="5640720"/>
            <a:ext cx="619309" cy="589311"/>
            <a:chOff x="7469574" y="3966357"/>
            <a:chExt cx="604402" cy="552039"/>
          </a:xfrm>
        </p:grpSpPr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E1EE87C-04F8-49CD-9BF1-A8587735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9574" y="3966357"/>
              <a:ext cx="604402" cy="552039"/>
            </a:xfrm>
            <a:prstGeom prst="rect">
              <a:avLst/>
            </a:prstGeom>
            <a:noFill/>
          </p:spPr>
        </p:pic>
        <p:sp>
          <p:nvSpPr>
            <p:cNvPr id="764" name="Freeform 669">
              <a:extLst>
                <a:ext uri="{FF2B5EF4-FFF2-40B4-BE49-F238E27FC236}">
                  <a16:creationId xmlns:a16="http://schemas.microsoft.com/office/drawing/2014/main" id="{2DC46C61-CBF8-4268-AD78-5A3B3CF4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23" y="4226854"/>
              <a:ext cx="304141" cy="148597"/>
            </a:xfrm>
            <a:custGeom>
              <a:avLst/>
              <a:gdLst>
                <a:gd name="T0" fmla="*/ 0 w 319"/>
                <a:gd name="T1" fmla="*/ 176 h 191"/>
                <a:gd name="T2" fmla="*/ 24 w 319"/>
                <a:gd name="T3" fmla="*/ 180 h 191"/>
                <a:gd name="T4" fmla="*/ 42 w 319"/>
                <a:gd name="T5" fmla="*/ 184 h 191"/>
                <a:gd name="T6" fmla="*/ 57 w 319"/>
                <a:gd name="T7" fmla="*/ 186 h 191"/>
                <a:gd name="T8" fmla="*/ 73 w 319"/>
                <a:gd name="T9" fmla="*/ 190 h 191"/>
                <a:gd name="T10" fmla="*/ 93 w 319"/>
                <a:gd name="T11" fmla="*/ 190 h 191"/>
                <a:gd name="T12" fmla="*/ 104 w 319"/>
                <a:gd name="T13" fmla="*/ 188 h 191"/>
                <a:gd name="T14" fmla="*/ 110 w 319"/>
                <a:gd name="T15" fmla="*/ 186 h 191"/>
                <a:gd name="T16" fmla="*/ 119 w 319"/>
                <a:gd name="T17" fmla="*/ 186 h 191"/>
                <a:gd name="T18" fmla="*/ 135 w 319"/>
                <a:gd name="T19" fmla="*/ 184 h 191"/>
                <a:gd name="T20" fmla="*/ 146 w 319"/>
                <a:gd name="T21" fmla="*/ 180 h 191"/>
                <a:gd name="T22" fmla="*/ 157 w 319"/>
                <a:gd name="T23" fmla="*/ 178 h 191"/>
                <a:gd name="T24" fmla="*/ 168 w 319"/>
                <a:gd name="T25" fmla="*/ 176 h 191"/>
                <a:gd name="T26" fmla="*/ 177 w 319"/>
                <a:gd name="T27" fmla="*/ 172 h 191"/>
                <a:gd name="T28" fmla="*/ 188 w 319"/>
                <a:gd name="T29" fmla="*/ 168 h 191"/>
                <a:gd name="T30" fmla="*/ 203 w 319"/>
                <a:gd name="T31" fmla="*/ 166 h 191"/>
                <a:gd name="T32" fmla="*/ 214 w 319"/>
                <a:gd name="T33" fmla="*/ 162 h 191"/>
                <a:gd name="T34" fmla="*/ 230 w 319"/>
                <a:gd name="T35" fmla="*/ 158 h 191"/>
                <a:gd name="T36" fmla="*/ 241 w 319"/>
                <a:gd name="T37" fmla="*/ 156 h 191"/>
                <a:gd name="T38" fmla="*/ 260 w 319"/>
                <a:gd name="T39" fmla="*/ 154 h 191"/>
                <a:gd name="T40" fmla="*/ 276 w 319"/>
                <a:gd name="T41" fmla="*/ 152 h 191"/>
                <a:gd name="T42" fmla="*/ 294 w 319"/>
                <a:gd name="T43" fmla="*/ 152 h 191"/>
                <a:gd name="T44" fmla="*/ 318 w 319"/>
                <a:gd name="T45" fmla="*/ 150 h 191"/>
                <a:gd name="T46" fmla="*/ 318 w 319"/>
                <a:gd name="T47" fmla="*/ 0 h 191"/>
                <a:gd name="T48" fmla="*/ 0 w 319"/>
                <a:gd name="T49" fmla="*/ 0 h 191"/>
                <a:gd name="T50" fmla="*/ 0 w 319"/>
                <a:gd name="T51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9" h="191">
                  <a:moveTo>
                    <a:pt x="0" y="176"/>
                  </a:moveTo>
                  <a:lnTo>
                    <a:pt x="24" y="180"/>
                  </a:lnTo>
                  <a:lnTo>
                    <a:pt x="42" y="184"/>
                  </a:lnTo>
                  <a:lnTo>
                    <a:pt x="57" y="186"/>
                  </a:lnTo>
                  <a:lnTo>
                    <a:pt x="73" y="190"/>
                  </a:lnTo>
                  <a:lnTo>
                    <a:pt x="93" y="190"/>
                  </a:lnTo>
                  <a:lnTo>
                    <a:pt x="104" y="188"/>
                  </a:lnTo>
                  <a:lnTo>
                    <a:pt x="110" y="186"/>
                  </a:lnTo>
                  <a:lnTo>
                    <a:pt x="119" y="186"/>
                  </a:lnTo>
                  <a:lnTo>
                    <a:pt x="135" y="184"/>
                  </a:lnTo>
                  <a:lnTo>
                    <a:pt x="146" y="180"/>
                  </a:lnTo>
                  <a:lnTo>
                    <a:pt x="157" y="178"/>
                  </a:lnTo>
                  <a:lnTo>
                    <a:pt x="168" y="176"/>
                  </a:lnTo>
                  <a:lnTo>
                    <a:pt x="177" y="172"/>
                  </a:lnTo>
                  <a:lnTo>
                    <a:pt x="188" y="168"/>
                  </a:lnTo>
                  <a:lnTo>
                    <a:pt x="203" y="166"/>
                  </a:lnTo>
                  <a:lnTo>
                    <a:pt x="214" y="162"/>
                  </a:lnTo>
                  <a:lnTo>
                    <a:pt x="230" y="158"/>
                  </a:lnTo>
                  <a:lnTo>
                    <a:pt x="241" y="156"/>
                  </a:lnTo>
                  <a:lnTo>
                    <a:pt x="260" y="154"/>
                  </a:lnTo>
                  <a:lnTo>
                    <a:pt x="276" y="152"/>
                  </a:lnTo>
                  <a:lnTo>
                    <a:pt x="294" y="152"/>
                  </a:lnTo>
                  <a:lnTo>
                    <a:pt x="318" y="150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solidFill>
              <a:srgbClr val="00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65" name="Picture 809">
              <a:extLst>
                <a:ext uri="{FF2B5EF4-FFF2-40B4-BE49-F238E27FC236}">
                  <a16:creationId xmlns:a16="http://schemas.microsoft.com/office/drawing/2014/main" id="{4AFDFCB9-B71F-4EC6-9886-228F6EF83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996" y="4242376"/>
              <a:ext cx="267558" cy="93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6" name="Group 297">
            <a:extLst>
              <a:ext uri="{FF2B5EF4-FFF2-40B4-BE49-F238E27FC236}">
                <a16:creationId xmlns:a16="http://schemas.microsoft.com/office/drawing/2014/main" id="{2F7E3D21-5F88-46B8-B3D5-0F5E45A1BB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5421972" y="5336283"/>
            <a:ext cx="219943" cy="396536"/>
            <a:chOff x="4239272" y="4596799"/>
            <a:chExt cx="1499664" cy="1866627"/>
          </a:xfrm>
        </p:grpSpPr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BC13852D-4886-4C0B-9CCA-B4BDF41975D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55790" y="4780281"/>
              <a:ext cx="1866627" cy="1499664"/>
              <a:chOff x="1907236" y="2765397"/>
              <a:chExt cx="1511457" cy="1339701"/>
            </a:xfrm>
          </p:grpSpPr>
          <p:sp>
            <p:nvSpPr>
              <p:cNvPr id="770" name="Flowchart: Stored Data 769">
                <a:extLst>
                  <a:ext uri="{FF2B5EF4-FFF2-40B4-BE49-F238E27FC236}">
                    <a16:creationId xmlns:a16="http://schemas.microsoft.com/office/drawing/2014/main" id="{D71600A5-3695-41C1-8058-EA7499CC70A9}"/>
                  </a:ext>
                </a:extLst>
              </p:cNvPr>
              <p:cNvSpPr/>
              <p:nvPr/>
            </p:nvSpPr>
            <p:spPr>
              <a:xfrm rot="11106135" flipH="1">
                <a:off x="2006250" y="3149929"/>
                <a:ext cx="148979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2" name="Flowchart: Stored Data 771">
                <a:extLst>
                  <a:ext uri="{FF2B5EF4-FFF2-40B4-BE49-F238E27FC236}">
                    <a16:creationId xmlns:a16="http://schemas.microsoft.com/office/drawing/2014/main" id="{6906EF41-04CF-49DE-B207-A3EBC284FC0F}"/>
                  </a:ext>
                </a:extLst>
              </p:cNvPr>
              <p:cNvSpPr/>
              <p:nvPr/>
            </p:nvSpPr>
            <p:spPr>
              <a:xfrm rot="11106135">
                <a:off x="2966919" y="3177877"/>
                <a:ext cx="169532" cy="402417"/>
              </a:xfrm>
              <a:prstGeom prst="flowChartOnlineStorage">
                <a:avLst/>
              </a:prstGeom>
              <a:solidFill>
                <a:srgbClr val="DEC87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3" name="Flowchart: Stored Data 772">
                <a:extLst>
                  <a:ext uri="{FF2B5EF4-FFF2-40B4-BE49-F238E27FC236}">
                    <a16:creationId xmlns:a16="http://schemas.microsoft.com/office/drawing/2014/main" id="{1436D433-FD1F-4341-AA99-0CBE7EDA2CE3}"/>
                  </a:ext>
                </a:extLst>
              </p:cNvPr>
              <p:cNvSpPr/>
              <p:nvPr/>
            </p:nvSpPr>
            <p:spPr>
              <a:xfrm rot="12403155">
                <a:off x="2797391" y="3474098"/>
                <a:ext cx="287687" cy="408008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6" name="Flowchart: Stored Data 775">
                <a:extLst>
                  <a:ext uri="{FF2B5EF4-FFF2-40B4-BE49-F238E27FC236}">
                    <a16:creationId xmlns:a16="http://schemas.microsoft.com/office/drawing/2014/main" id="{2A5AE5D6-D979-42C2-9CCB-4345CDFBDE52}"/>
                  </a:ext>
                </a:extLst>
              </p:cNvPr>
              <p:cNvSpPr/>
              <p:nvPr/>
            </p:nvSpPr>
            <p:spPr>
              <a:xfrm rot="20416186">
                <a:off x="2006250" y="3462920"/>
                <a:ext cx="287687" cy="435952"/>
              </a:xfrm>
              <a:prstGeom prst="flowChartOnlineStora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B981BC7-106B-491D-B84F-1A83B93F6F89}"/>
                  </a:ext>
                </a:extLst>
              </p:cNvPr>
              <p:cNvSpPr/>
              <p:nvPr/>
            </p:nvSpPr>
            <p:spPr>
              <a:xfrm>
                <a:off x="2093584" y="3569118"/>
                <a:ext cx="873336" cy="53598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26376BEB-616F-43F0-8296-EE1A7ADA6E3E}"/>
                  </a:ext>
                </a:extLst>
              </p:cNvPr>
              <p:cNvSpPr/>
              <p:nvPr/>
            </p:nvSpPr>
            <p:spPr>
              <a:xfrm>
                <a:off x="2293938" y="3502046"/>
                <a:ext cx="472629" cy="47507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游ゴシック" panose="020B0400000000000000" pitchFamily="34" charset="-128"/>
                  <a:cs typeface="Arial" pitchFamily="34" charset="0"/>
                </a:endParaRPr>
              </a:p>
            </p:txBody>
          </p:sp>
          <p:pic>
            <p:nvPicPr>
              <p:cNvPr id="782" name="Picture 2">
                <a:extLst>
                  <a:ext uri="{FF2B5EF4-FFF2-40B4-BE49-F238E27FC236}">
                    <a16:creationId xmlns:a16="http://schemas.microsoft.com/office/drawing/2014/main" id="{B3A5AE88-FBDF-4797-8015-FF4A74DDA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093" y="2873977"/>
                <a:ext cx="609600" cy="878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">
                <a:extLst>
                  <a:ext uri="{FF2B5EF4-FFF2-40B4-BE49-F238E27FC236}">
                    <a16:creationId xmlns:a16="http://schemas.microsoft.com/office/drawing/2014/main" id="{C81F40B3-BAA5-4E38-98F4-EB717C6EC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7236" y="2765397"/>
                <a:ext cx="375290" cy="672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17720D67-D0E7-4143-AB7F-EC39585E9706}"/>
                </a:ext>
              </a:extLst>
            </p:cNvPr>
            <p:cNvSpPr/>
            <p:nvPr/>
          </p:nvSpPr>
          <p:spPr>
            <a:xfrm rot="5400000">
              <a:off x="5186579" y="5506179"/>
              <a:ext cx="348943" cy="3566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  <p:sp>
          <p:nvSpPr>
            <p:cNvPr id="769" name="Moon 768">
              <a:extLst>
                <a:ext uri="{FF2B5EF4-FFF2-40B4-BE49-F238E27FC236}">
                  <a16:creationId xmlns:a16="http://schemas.microsoft.com/office/drawing/2014/main" id="{6264F744-4E30-41AC-BB67-AFFF3973C100}"/>
                </a:ext>
              </a:extLst>
            </p:cNvPr>
            <p:cNvSpPr/>
            <p:nvPr/>
          </p:nvSpPr>
          <p:spPr>
            <a:xfrm>
              <a:off x="4975468" y="5464088"/>
              <a:ext cx="187694" cy="456801"/>
            </a:xfrm>
            <a:prstGeom prst="mo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游ゴシック" panose="020B0400000000000000" pitchFamily="34" charset="-128"/>
                <a:cs typeface="Arial" pitchFamily="34" charset="0"/>
              </a:endParaRPr>
            </a:p>
          </p:txBody>
        </p:sp>
      </p:grpSp>
      <p:sp>
        <p:nvSpPr>
          <p:cNvPr id="788" name="object 199">
            <a:extLst>
              <a:ext uri="{FF2B5EF4-FFF2-40B4-BE49-F238E27FC236}">
                <a16:creationId xmlns:a16="http://schemas.microsoft.com/office/drawing/2014/main" id="{A4B3CD45-CC23-4C77-B72B-D3700C875067}"/>
              </a:ext>
            </a:extLst>
          </p:cNvPr>
          <p:cNvSpPr/>
          <p:nvPr/>
        </p:nvSpPr>
        <p:spPr>
          <a:xfrm flipH="1">
            <a:off x="5258487" y="5593960"/>
            <a:ext cx="249957" cy="337100"/>
          </a:xfrm>
          <a:prstGeom prst="rect">
            <a:avLst/>
          </a:prstGeom>
          <a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0" r="7595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sz="1000"/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70D3CE10-8569-41E8-809E-847869D0EC1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9567" l="0" r="100000">
                        <a14:foregroundMark x1="57604" y1="40837" x2="57604" y2="40837"/>
                        <a14:foregroundMark x1="47083" y1="64214" x2="47083" y2="64214"/>
                        <a14:foregroundMark x1="49688" y1="92208" x2="49688" y2="92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3710">
            <a:off x="5537439" y="5694606"/>
            <a:ext cx="129456" cy="275111"/>
          </a:xfrm>
          <a:prstGeom prst="rect">
            <a:avLst/>
          </a:prstGeom>
        </p:spPr>
      </p:pic>
      <p:sp>
        <p:nvSpPr>
          <p:cNvPr id="790" name="Rectangle 789">
            <a:extLst>
              <a:ext uri="{FF2B5EF4-FFF2-40B4-BE49-F238E27FC236}">
                <a16:creationId xmlns:a16="http://schemas.microsoft.com/office/drawing/2014/main" id="{25FA72A4-E70C-4AD6-9653-59371C3A687B}"/>
              </a:ext>
            </a:extLst>
          </p:cNvPr>
          <p:cNvSpPr/>
          <p:nvPr/>
        </p:nvSpPr>
        <p:spPr>
          <a:xfrm>
            <a:off x="5062275" y="5136531"/>
            <a:ext cx="1315205" cy="23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SCM Out location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1" name="Straight Arrow Connector 790">
            <a:extLst>
              <a:ext uri="{FF2B5EF4-FFF2-40B4-BE49-F238E27FC236}">
                <a16:creationId xmlns:a16="http://schemas.microsoft.com/office/drawing/2014/main" id="{E9CF2835-3666-42E7-B25B-D91D277939EF}"/>
              </a:ext>
            </a:extLst>
          </p:cNvPr>
          <p:cNvCxnSpPr>
            <a:cxnSpLocks/>
          </p:cNvCxnSpPr>
          <p:nvPr/>
        </p:nvCxnSpPr>
        <p:spPr>
          <a:xfrm flipH="1" flipV="1">
            <a:off x="6177188" y="5903876"/>
            <a:ext cx="1264026" cy="129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4" name="Picture 154" descr="BD06761_">
            <a:extLst>
              <a:ext uri="{FF2B5EF4-FFF2-40B4-BE49-F238E27FC236}">
                <a16:creationId xmlns:a16="http://schemas.microsoft.com/office/drawing/2014/main" id="{68B26810-88CF-4B35-9107-E4B6A997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92" y="5320468"/>
            <a:ext cx="910408" cy="78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5" name="object 254">
            <a:extLst>
              <a:ext uri="{FF2B5EF4-FFF2-40B4-BE49-F238E27FC236}">
                <a16:creationId xmlns:a16="http://schemas.microsoft.com/office/drawing/2014/main" id="{F82ABD48-4976-4AA2-A98C-B4E9C3515F11}"/>
              </a:ext>
            </a:extLst>
          </p:cNvPr>
          <p:cNvSpPr txBox="1"/>
          <p:nvPr/>
        </p:nvSpPr>
        <p:spPr>
          <a:xfrm>
            <a:off x="3368580" y="6189516"/>
            <a:ext cx="8395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Shipping To market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3" name="Straight Arrow Connector 802">
            <a:extLst>
              <a:ext uri="{FF2B5EF4-FFF2-40B4-BE49-F238E27FC236}">
                <a16:creationId xmlns:a16="http://schemas.microsoft.com/office/drawing/2014/main" id="{A2DC940A-4FE3-4E56-8EF8-62383CCEB861}"/>
              </a:ext>
            </a:extLst>
          </p:cNvPr>
          <p:cNvCxnSpPr>
            <a:cxnSpLocks/>
          </p:cNvCxnSpPr>
          <p:nvPr/>
        </p:nvCxnSpPr>
        <p:spPr>
          <a:xfrm flipH="1" flipV="1">
            <a:off x="4228607" y="5869394"/>
            <a:ext cx="1102097" cy="2297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Rectangle 803">
            <a:extLst>
              <a:ext uri="{FF2B5EF4-FFF2-40B4-BE49-F238E27FC236}">
                <a16:creationId xmlns:a16="http://schemas.microsoft.com/office/drawing/2014/main" id="{DBB6C65B-8380-4EC1-B97C-A9BC9916D163}"/>
              </a:ext>
            </a:extLst>
          </p:cNvPr>
          <p:cNvSpPr/>
          <p:nvPr/>
        </p:nvSpPr>
        <p:spPr>
          <a:xfrm>
            <a:off x="142477" y="2659321"/>
            <a:ext cx="1826062" cy="276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line </a:t>
            </a:r>
          </a:p>
        </p:txBody>
      </p:sp>
    </p:spTree>
    <p:extLst>
      <p:ext uri="{BB962C8B-B14F-4D97-AF65-F5344CB8AC3E}">
        <p14:creationId xmlns:p14="http://schemas.microsoft.com/office/powerpoint/2010/main" val="58155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C9E7DB-0E67-43A4-BD4F-ABA5ED29E05E}"/>
              </a:ext>
            </a:extLst>
          </p:cNvPr>
          <p:cNvGrpSpPr/>
          <p:nvPr/>
        </p:nvGrpSpPr>
        <p:grpSpPr>
          <a:xfrm>
            <a:off x="152400" y="572901"/>
            <a:ext cx="11887198" cy="6123344"/>
            <a:chOff x="1554164" y="1370838"/>
            <a:chExt cx="9070974" cy="5367310"/>
          </a:xfrm>
        </p:grpSpPr>
        <p:sp>
          <p:nvSpPr>
            <p:cNvPr id="10243" name="AutoShape 3"/>
            <p:cNvSpPr>
              <a:spLocks noChangeArrowheads="1"/>
            </p:cNvSpPr>
            <p:nvPr/>
          </p:nvSpPr>
          <p:spPr bwMode="auto">
            <a:xfrm>
              <a:off x="6096000" y="1571624"/>
              <a:ext cx="4529138" cy="3686176"/>
            </a:xfrm>
            <a:prstGeom prst="roundRect">
              <a:avLst>
                <a:gd name="adj" fmla="val 2391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367621" name="Text Box 5"/>
            <p:cNvSpPr txBox="1">
              <a:spLocks noChangeArrowheads="1"/>
            </p:cNvSpPr>
            <p:nvPr/>
          </p:nvSpPr>
          <p:spPr bwMode="auto">
            <a:xfrm>
              <a:off x="7115175" y="1370838"/>
              <a:ext cx="2305050" cy="3685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ja-JP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◆ After</a:t>
              </a:r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245" name="AutoShape 6"/>
            <p:cNvSpPr>
              <a:spLocks noChangeArrowheads="1"/>
            </p:cNvSpPr>
            <p:nvPr/>
          </p:nvSpPr>
          <p:spPr bwMode="auto">
            <a:xfrm>
              <a:off x="1554164" y="5352348"/>
              <a:ext cx="4465636" cy="1385800"/>
            </a:xfrm>
            <a:prstGeom prst="roundRect">
              <a:avLst>
                <a:gd name="adj" fmla="val 7429"/>
              </a:avLst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t"/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GB" sz="1200" b="1" i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 Issue  </a:t>
              </a:r>
              <a:endParaRPr lang="en-GB" sz="1200" b="1" i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Risky point : Wrong packing pass to market by control offline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 to confirm production result &amp; Shipment schedule : 90sec*150 lots=3.75H/day.</a:t>
              </a:r>
              <a:endPara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2pax/ day need to follow chop stamp in warehouse.</a:t>
              </a:r>
            </a:p>
          </p:txBody>
        </p:sp>
        <p:sp>
          <p:nvSpPr>
            <p:cNvPr id="10246" name="AutoShape 6"/>
            <p:cNvSpPr>
              <a:spLocks noChangeArrowheads="1"/>
            </p:cNvSpPr>
            <p:nvPr/>
          </p:nvSpPr>
          <p:spPr bwMode="auto">
            <a:xfrm>
              <a:off x="6096000" y="5352348"/>
              <a:ext cx="4529138" cy="1385800"/>
            </a:xfrm>
            <a:prstGeom prst="roundRect">
              <a:avLst>
                <a:gd name="adj" fmla="val 6123"/>
              </a:avLst>
            </a:prstGeom>
            <a:solidFill>
              <a:srgbClr val="FFFF99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anchor="t"/>
            <a:lstStyle/>
            <a:p>
              <a:pPr marL="171450" indent="-171450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  </a:t>
              </a:r>
              <a:r>
                <a:rPr lang="en-US" sz="1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Improvement: Link system from FA-OQC-SCM</a:t>
              </a:r>
              <a:endParaRPr lang="en-GB" sz="1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 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Prevent wrong packing.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" pitchFamily="2" charset="2"/>
                </a:rPr>
                <a:t>Save time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3.75H/day ~ 990H/year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  <a:sym typeface="Wingdings 2"/>
                </a:rPr>
                <a:t>Save manpower : </a:t>
              </a:r>
              <a:r>
                <a:rPr lang="en-GB" sz="1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 2pax for stamp ~ 12K$/ year</a:t>
              </a:r>
            </a:p>
          </p:txBody>
        </p:sp>
        <p:sp>
          <p:nvSpPr>
            <p:cNvPr id="10247" name="AutoShape 2"/>
            <p:cNvSpPr>
              <a:spLocks noChangeArrowheads="1"/>
            </p:cNvSpPr>
            <p:nvPr/>
          </p:nvSpPr>
          <p:spPr bwMode="auto">
            <a:xfrm>
              <a:off x="1554164" y="1571624"/>
              <a:ext cx="4465637" cy="3686176"/>
            </a:xfrm>
            <a:prstGeom prst="roundRect">
              <a:avLst>
                <a:gd name="adj" fmla="val 2878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endParaRPr>
            </a:p>
          </p:txBody>
        </p:sp>
        <p:sp>
          <p:nvSpPr>
            <p:cNvPr id="10248" name="Text Box 4"/>
            <p:cNvSpPr txBox="1">
              <a:spLocks noChangeArrowheads="1"/>
            </p:cNvSpPr>
            <p:nvPr/>
          </p:nvSpPr>
          <p:spPr bwMode="auto">
            <a:xfrm>
              <a:off x="2517775" y="1371600"/>
              <a:ext cx="2305050" cy="3685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kumimoji="1" lang="en-US" altLang="ja-JP" sz="2000" b="1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itchFamily="34" charset="0"/>
                </a:rPr>
                <a:t>◆Before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814709" y="1999053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42872" y="1868424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Multiply 13"/>
            <p:cNvSpPr/>
            <p:nvPr/>
          </p:nvSpPr>
          <p:spPr>
            <a:xfrm>
              <a:off x="2849015" y="1868425"/>
              <a:ext cx="216977" cy="258698"/>
            </a:xfrm>
            <a:prstGeom prst="mathMultiply">
              <a:avLst>
                <a:gd name="adj1" fmla="val 543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4476476" y="1868425"/>
              <a:ext cx="216977" cy="258698"/>
            </a:xfrm>
            <a:prstGeom prst="mathMultiply">
              <a:avLst>
                <a:gd name="adj1" fmla="val 65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42871" y="2269998"/>
              <a:ext cx="1176530" cy="217893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shipment priority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indicate result timely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1858" y="2263903"/>
              <a:ext cx="1366908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Cannot use weight system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compare S/N by manual </a:t>
              </a: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Update OQC result not timely.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come to SCM for chop stamp.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62783" y="2263902"/>
              <a:ext cx="1171837" cy="218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Loss time to confirm stamp by visual check</a:t>
              </a:r>
            </a:p>
            <a:p>
              <a:endParaRPr lang="en-GB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1858" y="4648959"/>
              <a:ext cx="1366908" cy="3459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2pax</a:t>
              </a:r>
              <a:endPara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383978" y="2034740"/>
              <a:ext cx="1948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212141" y="1868426"/>
              <a:ext cx="4291748" cy="304800"/>
              <a:chOff x="135840" y="2133600"/>
              <a:chExt cx="3627983" cy="304800"/>
            </a:xfrm>
            <a:noFill/>
          </p:grpSpPr>
          <p:sp>
            <p:nvSpPr>
              <p:cNvPr id="77" name="Rectangle 76"/>
              <p:cNvSpPr/>
              <p:nvPr/>
            </p:nvSpPr>
            <p:spPr>
              <a:xfrm>
                <a:off x="135840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FA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52271" y="2133600"/>
                <a:ext cx="1155501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OQC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73223" y="2133600"/>
                <a:ext cx="990600" cy="304800"/>
              </a:xfrm>
              <a:prstGeom prst="rect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SCM</a:t>
                </a:r>
                <a:endParaRPr lang="en-US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212140" y="2270000"/>
              <a:ext cx="1176530" cy="21789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result timely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Indicate shipment priority </a:t>
              </a:r>
            </a:p>
            <a:p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51127" y="2263904"/>
              <a:ext cx="1366908" cy="2185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Use weight system </a:t>
              </a: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 auto compare S/N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Online update OQC result &amp; Save time to come to SCM for chop stamp</a:t>
              </a:r>
            </a:p>
            <a:p>
              <a:r>
                <a:rPr lang="en-GB" sz="14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endPara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32052" y="2263903"/>
              <a:ext cx="1171836" cy="21850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0" bIns="0" rtlCol="0" anchor="t"/>
            <a:lstStyle/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No need check stamp by visual</a:t>
              </a:r>
            </a:p>
            <a:p>
              <a:pPr marL="91440" indent="-91440">
                <a:buFont typeface="Meiryo UI" panose="020B0604030504040204" pitchFamily="34" charset="-128"/>
                <a:buChar char="․"/>
              </a:pPr>
              <a:r>
                <a:rPr lang="en-GB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Confirm OQC result by system</a:t>
              </a:r>
              <a:endPara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212140" y="4502282"/>
              <a:ext cx="4291748" cy="6450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i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Target improve: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Prevent wrong packing leakage out to market</a:t>
              </a:r>
            </a:p>
            <a:p>
              <a:pPr marL="182880" indent="-182880">
                <a:buAutoNum type="arabicPeriod"/>
              </a:pPr>
              <a:r>
                <a:rPr lang="en-GB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△ 2pax for stamp by manual</a:t>
              </a:r>
              <a:endPara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3719" y="1780473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93030" y="1793657"/>
              <a:ext cx="436860" cy="171453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Link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A9B1C-E837-4A0F-9F8C-AE4297BFB7A8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204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0046B22-B37F-4AED-99C8-1D61979E5957}"/>
              </a:ext>
            </a:extLst>
          </p:cNvPr>
          <p:cNvSpPr/>
          <p:nvPr/>
        </p:nvSpPr>
        <p:spPr>
          <a:xfrm>
            <a:off x="80937" y="6419679"/>
            <a:ext cx="12022383" cy="40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Note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In case the model have not Serial Number </a:t>
            </a:r>
            <a:r>
              <a:rPr lang="en-US" sz="16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They should be controlled as current method</a:t>
            </a:r>
            <a:endParaRPr lang="en-US" sz="16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B3BF52-5F44-4D0C-8FB1-0D5C9BA55ABF}"/>
              </a:ext>
            </a:extLst>
          </p:cNvPr>
          <p:cNvCxnSpPr>
            <a:cxnSpLocks/>
          </p:cNvCxnSpPr>
          <p:nvPr/>
        </p:nvCxnSpPr>
        <p:spPr>
          <a:xfrm>
            <a:off x="2803243" y="1887642"/>
            <a:ext cx="3567" cy="18431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418B7C-3B03-4181-8ED6-A7AD3B7BC175}"/>
              </a:ext>
            </a:extLst>
          </p:cNvPr>
          <p:cNvCxnSpPr>
            <a:cxnSpLocks/>
          </p:cNvCxnSpPr>
          <p:nvPr/>
        </p:nvCxnSpPr>
        <p:spPr>
          <a:xfrm>
            <a:off x="5559440" y="2792635"/>
            <a:ext cx="4688" cy="93812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C90DBB-F8CC-48C7-BD29-8EC4BB64F31A}"/>
              </a:ext>
            </a:extLst>
          </p:cNvPr>
          <p:cNvCxnSpPr>
            <a:cxnSpLocks/>
          </p:cNvCxnSpPr>
          <p:nvPr/>
        </p:nvCxnSpPr>
        <p:spPr>
          <a:xfrm flipH="1">
            <a:off x="8372723" y="1896866"/>
            <a:ext cx="22065" cy="18255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E2CE2C-D64E-42CF-B620-893C9369700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866352" y="1897589"/>
            <a:ext cx="30321" cy="1793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7723BD-603B-4AF9-B56C-54EBB5643DA9}"/>
              </a:ext>
            </a:extLst>
          </p:cNvPr>
          <p:cNvSpPr/>
          <p:nvPr/>
        </p:nvSpPr>
        <p:spPr>
          <a:xfrm>
            <a:off x="1770592" y="586557"/>
            <a:ext cx="2071600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A7A-E02B-4024-A4D6-AD4B282D7130}"/>
              </a:ext>
            </a:extLst>
          </p:cNvPr>
          <p:cNvSpPr/>
          <p:nvPr/>
        </p:nvSpPr>
        <p:spPr>
          <a:xfrm>
            <a:off x="9860544" y="581745"/>
            <a:ext cx="2154304" cy="65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92FA-6F54-4EC0-A011-49528ABB0B27}"/>
              </a:ext>
            </a:extLst>
          </p:cNvPr>
          <p:cNvSpPr/>
          <p:nvPr/>
        </p:nvSpPr>
        <p:spPr>
          <a:xfrm>
            <a:off x="1767523" y="1310881"/>
            <a:ext cx="2071600" cy="65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Save Weight Check Date 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on server : Production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Date/Model/Q’ty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B5DCD-F7D7-4204-B12E-0220683B0A30}"/>
              </a:ext>
            </a:extLst>
          </p:cNvPr>
          <p:cNvCxnSpPr>
            <a:cxnSpLocks/>
          </p:cNvCxnSpPr>
          <p:nvPr/>
        </p:nvCxnSpPr>
        <p:spPr>
          <a:xfrm>
            <a:off x="3848001" y="909406"/>
            <a:ext cx="59827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444D05-6D35-4AFC-9BD2-060CD84AB423}"/>
              </a:ext>
            </a:extLst>
          </p:cNvPr>
          <p:cNvSpPr/>
          <p:nvPr/>
        </p:nvSpPr>
        <p:spPr>
          <a:xfrm>
            <a:off x="4331263" y="586557"/>
            <a:ext cx="2451598" cy="6515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Pallet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2AAE1-41AC-4512-9FF8-EE1E3C82807E}"/>
              </a:ext>
            </a:extLst>
          </p:cNvPr>
          <p:cNvSpPr/>
          <p:nvPr/>
        </p:nvSpPr>
        <p:spPr>
          <a:xfrm>
            <a:off x="7246107" y="586557"/>
            <a:ext cx="2182517" cy="651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SCM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6F414-7691-42FC-BFE6-E833E0A2164E}"/>
              </a:ext>
            </a:extLst>
          </p:cNvPr>
          <p:cNvCxnSpPr>
            <a:cxnSpLocks/>
          </p:cNvCxnSpPr>
          <p:nvPr/>
        </p:nvCxnSpPr>
        <p:spPr>
          <a:xfrm>
            <a:off x="3051029" y="2675266"/>
            <a:ext cx="144413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15262-9F73-4E81-901A-0C00CB694E5D}"/>
              </a:ext>
            </a:extLst>
          </p:cNvPr>
          <p:cNvCxnSpPr>
            <a:cxnSpLocks/>
          </p:cNvCxnSpPr>
          <p:nvPr/>
        </p:nvCxnSpPr>
        <p:spPr>
          <a:xfrm>
            <a:off x="3061621" y="1969796"/>
            <a:ext cx="0" cy="710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467D20-9228-42C7-AA42-C194DE42E5FC}"/>
              </a:ext>
            </a:extLst>
          </p:cNvPr>
          <p:cNvSpPr/>
          <p:nvPr/>
        </p:nvSpPr>
        <p:spPr>
          <a:xfrm>
            <a:off x="1865304" y="3730756"/>
            <a:ext cx="2366149" cy="1730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Add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plan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Sampling product &amp; Serial 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F354A7-2932-4C9A-900D-C489A3FA7CC6}"/>
              </a:ext>
            </a:extLst>
          </p:cNvPr>
          <p:cNvSpPr/>
          <p:nvPr/>
        </p:nvSpPr>
        <p:spPr>
          <a:xfrm>
            <a:off x="4397870" y="3709782"/>
            <a:ext cx="2791085" cy="1751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Indication OQC situation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: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Checking result</a:t>
            </a:r>
          </a:p>
          <a:p>
            <a:pPr marL="18288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Input Final judgment All lot. </a:t>
            </a:r>
          </a:p>
          <a:p>
            <a:pPr marL="91440" indent="-9144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Send result by Email auto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6D792-7139-4FFD-A0E3-B3779C88C33F}"/>
              </a:ext>
            </a:extLst>
          </p:cNvPr>
          <p:cNvCxnSpPr>
            <a:cxnSpLocks/>
          </p:cNvCxnSpPr>
          <p:nvPr/>
        </p:nvCxnSpPr>
        <p:spPr>
          <a:xfrm flipV="1">
            <a:off x="5564128" y="1969652"/>
            <a:ext cx="0" cy="38569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134572-50A4-49FA-850A-CE47313CE87D}"/>
              </a:ext>
            </a:extLst>
          </p:cNvPr>
          <p:cNvSpPr/>
          <p:nvPr/>
        </p:nvSpPr>
        <p:spPr>
          <a:xfrm>
            <a:off x="4339191" y="1308221"/>
            <a:ext cx="2443669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Pallet ID: Model/Q’ty/SN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Issue Movement slip &lt;SAP&gt;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14654-55C7-46D0-B0C6-441AFF57ED19}"/>
              </a:ext>
            </a:extLst>
          </p:cNvPr>
          <p:cNvSpPr/>
          <p:nvPr/>
        </p:nvSpPr>
        <p:spPr>
          <a:xfrm>
            <a:off x="7246107" y="1314620"/>
            <a:ext cx="2182518" cy="65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 ID Model/Q’ty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8FBE7-4E32-46FA-B0BB-A62933A97FA3}"/>
              </a:ext>
            </a:extLst>
          </p:cNvPr>
          <p:cNvSpPr/>
          <p:nvPr/>
        </p:nvSpPr>
        <p:spPr>
          <a:xfrm>
            <a:off x="9860544" y="1311503"/>
            <a:ext cx="2154305" cy="662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Read Pallet: &lt;Model/Q’ty&gt;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Compare FG &amp; WMS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A6BA-EA53-401A-8941-818EC7E52553}"/>
              </a:ext>
            </a:extLst>
          </p:cNvPr>
          <p:cNvSpPr/>
          <p:nvPr/>
        </p:nvSpPr>
        <p:spPr>
          <a:xfrm>
            <a:off x="7379421" y="3722393"/>
            <a:ext cx="2236351" cy="173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③ </a:t>
            </a:r>
            <a:r>
              <a:rPr lang="en-US" sz="12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QC inspection result: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Reading Pallet ID to check OQC result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Indicate OK lot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F8E24-62BA-4B67-AD33-28C82A2F9256}"/>
              </a:ext>
            </a:extLst>
          </p:cNvPr>
          <p:cNvSpPr/>
          <p:nvPr/>
        </p:nvSpPr>
        <p:spPr>
          <a:xfrm>
            <a:off x="9778497" y="3690589"/>
            <a:ext cx="2236351" cy="1770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④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Function: If OQC judgment NG or Not yet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Stop next step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&lt; PSNV/ Jupiter &gt;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Study to link weight check &amp; WMS</a:t>
            </a:r>
            <a:endParaRPr 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94E53-E359-43AD-ADFA-56D733B979EF}"/>
              </a:ext>
            </a:extLst>
          </p:cNvPr>
          <p:cNvSpPr/>
          <p:nvPr/>
        </p:nvSpPr>
        <p:spPr>
          <a:xfrm>
            <a:off x="1865304" y="5660868"/>
            <a:ext cx="2366149" cy="69188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8,000min/month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745602-E40F-469A-AC44-C733C86235BE}"/>
              </a:ext>
            </a:extLst>
          </p:cNvPr>
          <p:cNvSpPr/>
          <p:nvPr/>
        </p:nvSpPr>
        <p:spPr>
          <a:xfrm>
            <a:off x="4397869" y="5665984"/>
            <a:ext cx="2791085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2pax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 2"/>
              </a:rPr>
              <a:t>990H/year</a:t>
            </a:r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94C5A0-E408-4FAB-A3BE-B4B14EA85885}"/>
              </a:ext>
            </a:extLst>
          </p:cNvPr>
          <p:cNvSpPr/>
          <p:nvPr/>
        </p:nvSpPr>
        <p:spPr>
          <a:xfrm>
            <a:off x="7379421" y="5661173"/>
            <a:ext cx="2236351" cy="686466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</a:t>
            </a: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4,000 min/month</a:t>
            </a:r>
          </a:p>
          <a:p>
            <a:endParaRPr lang="en-US" sz="1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3D1D4-F5A2-403D-AC24-4096295971B4}"/>
              </a:ext>
            </a:extLst>
          </p:cNvPr>
          <p:cNvSpPr/>
          <p:nvPr/>
        </p:nvSpPr>
        <p:spPr>
          <a:xfrm>
            <a:off x="1672804" y="460476"/>
            <a:ext cx="10430517" cy="2605623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BA46B0-524A-439E-92FF-ADEFBDF76510}"/>
              </a:ext>
            </a:extLst>
          </p:cNvPr>
          <p:cNvSpPr/>
          <p:nvPr/>
        </p:nvSpPr>
        <p:spPr>
          <a:xfrm>
            <a:off x="132862" y="1526546"/>
            <a:ext cx="1459180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CURRENT SITUATION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8DEF1A1-1B79-4D45-9051-8A91538EEBDA}"/>
              </a:ext>
            </a:extLst>
          </p:cNvPr>
          <p:cNvSpPr/>
          <p:nvPr/>
        </p:nvSpPr>
        <p:spPr>
          <a:xfrm>
            <a:off x="1672804" y="3166286"/>
            <a:ext cx="10430516" cy="2375245"/>
          </a:xfrm>
          <a:prstGeom prst="roundRect">
            <a:avLst>
              <a:gd name="adj" fmla="val 363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092BB-A69B-4EE7-B946-99466184F0BB}"/>
              </a:ext>
            </a:extLst>
          </p:cNvPr>
          <p:cNvSpPr/>
          <p:nvPr/>
        </p:nvSpPr>
        <p:spPr>
          <a:xfrm>
            <a:off x="2180188" y="3298446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6633AC-0550-4FEA-BD0A-11E2C3815593}"/>
              </a:ext>
            </a:extLst>
          </p:cNvPr>
          <p:cNvSpPr/>
          <p:nvPr/>
        </p:nvSpPr>
        <p:spPr>
          <a:xfrm>
            <a:off x="4965158" y="3299099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337BA6-F96E-429A-9911-377D350E3531}"/>
              </a:ext>
            </a:extLst>
          </p:cNvPr>
          <p:cNvSpPr/>
          <p:nvPr/>
        </p:nvSpPr>
        <p:spPr>
          <a:xfrm>
            <a:off x="7818823" y="3301715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F19068-8258-4C6C-997A-997B69273769}"/>
              </a:ext>
            </a:extLst>
          </p:cNvPr>
          <p:cNvSpPr/>
          <p:nvPr/>
        </p:nvSpPr>
        <p:spPr>
          <a:xfrm>
            <a:off x="10270556" y="3305124"/>
            <a:ext cx="1191592" cy="300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Additional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6C9F47-CE28-4472-83D2-11E5DA9610AF}"/>
              </a:ext>
            </a:extLst>
          </p:cNvPr>
          <p:cNvSpPr/>
          <p:nvPr/>
        </p:nvSpPr>
        <p:spPr>
          <a:xfrm>
            <a:off x="6646955" y="2380256"/>
            <a:ext cx="1563599" cy="606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Pick up sampling </a:t>
            </a:r>
          </a:p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inspection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1372709-F3B4-4A15-8313-36D8763D9329}"/>
              </a:ext>
            </a:extLst>
          </p:cNvPr>
          <p:cNvSpPr/>
          <p:nvPr/>
        </p:nvSpPr>
        <p:spPr>
          <a:xfrm>
            <a:off x="102062" y="450164"/>
            <a:ext cx="1503395" cy="2615935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ED0877-48E7-465D-BA29-C33CB1D656C2}"/>
              </a:ext>
            </a:extLst>
          </p:cNvPr>
          <p:cNvSpPr/>
          <p:nvPr/>
        </p:nvSpPr>
        <p:spPr>
          <a:xfrm>
            <a:off x="96495" y="3166288"/>
            <a:ext cx="1503396" cy="2369499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33A26E-B113-46F8-A097-D52AA00912A2}"/>
              </a:ext>
            </a:extLst>
          </p:cNvPr>
          <p:cNvSpPr/>
          <p:nvPr/>
        </p:nvSpPr>
        <p:spPr>
          <a:xfrm>
            <a:off x="96495" y="5613571"/>
            <a:ext cx="1503396" cy="795796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52288CB-1129-48A3-9051-5F784292C648}"/>
              </a:ext>
            </a:extLst>
          </p:cNvPr>
          <p:cNvSpPr/>
          <p:nvPr/>
        </p:nvSpPr>
        <p:spPr>
          <a:xfrm>
            <a:off x="1672803" y="5613571"/>
            <a:ext cx="10430516" cy="806108"/>
          </a:xfrm>
          <a:prstGeom prst="roundRect">
            <a:avLst>
              <a:gd name="adj" fmla="val 694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F42BE1-5044-490F-A10E-A360FC32212E}"/>
              </a:ext>
            </a:extLst>
          </p:cNvPr>
          <p:cNvSpPr/>
          <p:nvPr/>
        </p:nvSpPr>
        <p:spPr>
          <a:xfrm>
            <a:off x="80937" y="3859564"/>
            <a:ext cx="1503395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REQUEST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35A860-4C27-42E8-B691-DA87CCFFA214}"/>
              </a:ext>
            </a:extLst>
          </p:cNvPr>
          <p:cNvSpPr/>
          <p:nvPr/>
        </p:nvSpPr>
        <p:spPr>
          <a:xfrm>
            <a:off x="110781" y="5685365"/>
            <a:ext cx="1465772" cy="574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MERIT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36C00-ECDA-46D7-B58E-7C141761EB3B}"/>
              </a:ext>
            </a:extLst>
          </p:cNvPr>
          <p:cNvSpPr/>
          <p:nvPr/>
        </p:nvSpPr>
        <p:spPr>
          <a:xfrm>
            <a:off x="4522079" y="2370152"/>
            <a:ext cx="2076547" cy="606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OQC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B86E4A-050B-4462-8335-3CA4FD365BAB}"/>
              </a:ext>
            </a:extLst>
          </p:cNvPr>
          <p:cNvSpPr/>
          <p:nvPr/>
        </p:nvSpPr>
        <p:spPr>
          <a:xfrm>
            <a:off x="0" y="0"/>
            <a:ext cx="12192000" cy="40509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: Link Weight Check System FA-SCM-OQC</a:t>
            </a:r>
          </a:p>
        </p:txBody>
      </p:sp>
    </p:spTree>
    <p:extLst>
      <p:ext uri="{BB962C8B-B14F-4D97-AF65-F5344CB8AC3E}">
        <p14:creationId xmlns:p14="http://schemas.microsoft.com/office/powerpoint/2010/main" val="3066381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4483</TotalTime>
  <Words>1692</Words>
  <Application>Microsoft Office PowerPoint</Application>
  <PresentationFormat>Widescreen</PresentationFormat>
  <Paragraphs>425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等线</vt:lpstr>
      <vt:lpstr>HGP創英角ｺﾞｼｯｸUB</vt:lpstr>
      <vt:lpstr>Meiryo UI</vt:lpstr>
      <vt:lpstr>ＭＳ Ｐゴシック</vt:lpstr>
      <vt:lpstr>MS UI Gothic</vt:lpstr>
      <vt:lpstr>游ゴシック</vt:lpstr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ｸﾘｯﾌﾟ</vt:lpstr>
      <vt:lpstr>Request modify weight check system (DP, DECT, SB, Service)</vt:lpstr>
      <vt:lpstr>PowerPoint Presentation</vt:lpstr>
      <vt:lpstr>PowerPoint Presentation</vt:lpstr>
      <vt:lpstr>PowerPoint Presentation</vt:lpstr>
      <vt:lpstr>Activity 3  : Add step verify to check serials all of products for cate DP</vt:lpstr>
      <vt:lpstr>Activity 4  : Link weight check system FA-SCM-OQC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THU_Trang2</dc:creator>
  <cp:lastModifiedBy>Minh Nguyen Nhu</cp:lastModifiedBy>
  <cp:revision>253</cp:revision>
  <cp:lastPrinted>2023-04-20T05:56:06Z</cp:lastPrinted>
  <dcterms:created xsi:type="dcterms:W3CDTF">2021-12-07T10:10:23Z</dcterms:created>
  <dcterms:modified xsi:type="dcterms:W3CDTF">2024-08-03T10:08:25Z</dcterms:modified>
</cp:coreProperties>
</file>